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</p:sldMasterIdLst>
  <p:sldIdLst>
    <p:sldId id="528" r:id="rId2"/>
    <p:sldId id="527" r:id="rId3"/>
    <p:sldId id="526" r:id="rId4"/>
    <p:sldId id="532" r:id="rId5"/>
    <p:sldId id="552" r:id="rId6"/>
    <p:sldId id="489" r:id="rId7"/>
    <p:sldId id="490" r:id="rId8"/>
    <p:sldId id="491" r:id="rId9"/>
    <p:sldId id="492" r:id="rId10"/>
    <p:sldId id="493" r:id="rId11"/>
    <p:sldId id="390" r:id="rId12"/>
    <p:sldId id="275" r:id="rId13"/>
    <p:sldId id="471" r:id="rId14"/>
    <p:sldId id="512" r:id="rId15"/>
    <p:sldId id="473" r:id="rId16"/>
    <p:sldId id="537" r:id="rId17"/>
    <p:sldId id="538" r:id="rId18"/>
    <p:sldId id="513" r:id="rId19"/>
    <p:sldId id="514" r:id="rId20"/>
    <p:sldId id="539" r:id="rId21"/>
    <p:sldId id="540" r:id="rId22"/>
    <p:sldId id="541" r:id="rId23"/>
    <p:sldId id="515" r:id="rId24"/>
    <p:sldId id="543" r:id="rId25"/>
    <p:sldId id="542" r:id="rId26"/>
    <p:sldId id="516" r:id="rId27"/>
    <p:sldId id="544" r:id="rId28"/>
    <p:sldId id="545" r:id="rId29"/>
    <p:sldId id="476" r:id="rId30"/>
    <p:sldId id="463" r:id="rId31"/>
    <p:sldId id="517" r:id="rId32"/>
    <p:sldId id="547" r:id="rId33"/>
    <p:sldId id="548" r:id="rId34"/>
    <p:sldId id="518" r:id="rId35"/>
    <p:sldId id="549" r:id="rId36"/>
    <p:sldId id="546" r:id="rId37"/>
    <p:sldId id="519" r:id="rId38"/>
    <p:sldId id="520" r:id="rId39"/>
    <p:sldId id="467" r:id="rId40"/>
    <p:sldId id="267" r:id="rId41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127" autoAdjust="0"/>
    <p:restoredTop sz="96514" autoAdjust="0"/>
  </p:normalViewPr>
  <p:slideViewPr>
    <p:cSldViewPr snapToGrid="0">
      <p:cViewPr>
        <p:scale>
          <a:sx n="85" d="100"/>
          <a:sy n="85" d="100"/>
        </p:scale>
        <p:origin x="828" y="-8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3200" dirty="0" smtClean="0"/>
              <a:t>Всего хозяйств -311, население- 601чел.</a:t>
            </a:r>
          </a:p>
          <a:p>
            <a:pPr>
              <a:defRPr/>
            </a:pPr>
            <a:endParaRPr lang="ru-RU" dirty="0"/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1.049712785770358E-2"/>
          <c:y val="0.18742231263943931"/>
          <c:w val="0.67894069515370492"/>
          <c:h val="0.7683589992198807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населения всего - 601чел.</c:v>
                </c:pt>
              </c:strCache>
            </c:strRef>
          </c:tx>
          <c:cat>
            <c:strRef>
              <c:f>Лист1!$A$2:$A$4</c:f>
              <c:strCache>
                <c:ptCount val="2"/>
                <c:pt idx="0">
                  <c:v>Вожи-331чел.</c:v>
                </c:pt>
                <c:pt idx="1">
                  <c:v>Измери- 270чел.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2.1</c:v>
                </c:pt>
                <c:pt idx="1">
                  <c:v>1.8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6A9-4415-96C6-DEB8D86F76BB}"/>
            </c:ext>
          </c:extLst>
        </c:ser>
      </c:pie3DChart>
    </c:plotArea>
    <c:legend>
      <c:legendPos val="r"/>
      <c:legendEntry>
        <c:idx val="2"/>
        <c:delete val="1"/>
      </c:legendEntry>
      <c:layout/>
      <c:txPr>
        <a:bodyPr/>
        <a:lstStyle/>
        <a:p>
          <a:pPr>
            <a:defRPr sz="2400" baseline="0"/>
          </a:pPr>
          <a:endParaRPr lang="ru-RU"/>
        </a:p>
      </c:txPr>
    </c:legend>
    <c:plotVisOnly val="1"/>
    <c:dispBlanksAs val="zero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Население на </a:t>
            </a:r>
            <a:r>
              <a:rPr lang="ru-RU" dirty="0" smtClean="0"/>
              <a:t>01.01.2024 </a:t>
            </a:r>
            <a:r>
              <a:rPr lang="ru-RU" dirty="0"/>
              <a:t>года – </a:t>
            </a:r>
            <a:r>
              <a:rPr lang="ru-RU" dirty="0" smtClean="0"/>
              <a:t>601 </a:t>
            </a:r>
            <a:r>
              <a:rPr lang="ru-RU" dirty="0"/>
              <a:t>человек</a:t>
            </a:r>
          </a:p>
        </c:rich>
      </c:tx>
      <c:layout/>
      <c:spPr>
        <a:noFill/>
        <a:ln>
          <a:noFill/>
        </a:ln>
        <a:effectLst/>
      </c:spPr>
    </c:title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6"/>
          <c:dPt>
            <c:idx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1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2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3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/>
                      <a:t>Дети до 6 </a:t>
                    </a:r>
                    <a:r>
                      <a:rPr lang="ru-RU" dirty="0" smtClean="0"/>
                      <a:t>лет-24</a:t>
                    </a:r>
                  </a:p>
                  <a:p>
                    <a:endParaRPr lang="ru-RU" dirty="0"/>
                  </a:p>
                </c:rich>
              </c:tx>
              <c:dLblPos val="outEnd"/>
              <c:showCatNam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5625000000000033E-3"/>
                  <c:y val="4.6874997116449846E-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от 7 до 18 </a:t>
                    </a:r>
                    <a:r>
                      <a:rPr lang="ru-RU" dirty="0" smtClean="0"/>
                      <a:t>лет -70</a:t>
                    </a:r>
                    <a:endParaRPr lang="ru-RU" dirty="0"/>
                  </a:p>
                </c:rich>
              </c:tx>
              <c:dLblPos val="outEnd"/>
              <c:showCatNam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4.6874997116449534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Пенсионеры-151</a:t>
                    </a:r>
                  </a:p>
                  <a:p>
                    <a:endParaRPr lang="ru-RU" dirty="0"/>
                  </a:p>
                </c:rich>
              </c:tx>
              <c:dLblPos val="outEnd"/>
              <c:showCatName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dirty="0" err="1"/>
                      <a:t>тудоспособное</a:t>
                    </a:r>
                    <a:r>
                      <a:rPr lang="ru-RU" dirty="0"/>
                      <a:t> </a:t>
                    </a:r>
                    <a:r>
                      <a:rPr lang="ru-RU" dirty="0" smtClean="0"/>
                      <a:t>население-338 </a:t>
                    </a:r>
                    <a:endParaRPr lang="ru-RU" dirty="0"/>
                  </a:p>
                </c:rich>
              </c:tx>
              <c:dLblPos val="outEnd"/>
              <c:showCatNam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CatName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Дети до 6 лет</c:v>
                </c:pt>
                <c:pt idx="1">
                  <c:v>от 7 до 18 лет</c:v>
                </c:pt>
                <c:pt idx="2">
                  <c:v>пенсионеры</c:v>
                </c:pt>
                <c:pt idx="3">
                  <c:v>тудоспособное население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30</c:v>
                </c:pt>
                <c:pt idx="1">
                  <c:v>68</c:v>
                </c:pt>
                <c:pt idx="2">
                  <c:v>159</c:v>
                </c:pt>
                <c:pt idx="3">
                  <c:v>339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0DC-4785-8951-798F3C6C0CB6}"/>
            </c:ext>
          </c:extLst>
        </c:ser>
        <c:dLbls>
          <c:showCatName val="1"/>
        </c:dLbls>
      </c:pie3D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0.11627472933070866"/>
          <c:y val="3.2074584610748254E-2"/>
          <c:w val="0.7625259596456696"/>
          <c:h val="0.8378634878065394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mtClean="0"/>
                      <a:t>2410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1</a:t>
                    </a:r>
                    <a:r>
                      <a:rPr lang="ru-RU" smtClean="0"/>
                      <a:t>50</a:t>
                    </a:r>
                    <a:endParaRPr lang="en-US"/>
                  </a:p>
                </c:rich>
              </c:tx>
              <c:dLblPos val="outEnd"/>
              <c:showVal val="1"/>
            </c:dLbl>
            <c:dLblPos val="outEnd"/>
            <c:showVal val="1"/>
          </c:dLbls>
          <c:cat>
            <c:strRef>
              <c:f>Лист1!$A$2:$A$5</c:f>
              <c:strCache>
                <c:ptCount val="2"/>
                <c:pt idx="0">
                  <c:v>молоко, ц.</c:v>
                </c:pt>
                <c:pt idx="1">
                  <c:v>мясо, ц.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2410</c:v>
                </c:pt>
                <c:pt idx="1">
                  <c:v>150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dLbls>
            <c:dLbl>
              <c:idx val="0"/>
              <c:layout>
                <c:manualLayout>
                  <c:x val="6.2500000000000134E-3"/>
                  <c:y val="4.6001425681980145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260</a:t>
                    </a:r>
                    <a:endParaRPr lang="en-US" dirty="0"/>
                  </a:p>
                </c:rich>
              </c:tx>
              <c:dLblPos val="outEnd"/>
              <c:showVal val="1"/>
            </c:dLbl>
            <c:dLblPos val="outEnd"/>
            <c:showVal val="1"/>
          </c:dLbls>
          <c:cat>
            <c:strRef>
              <c:f>Лист1!$A$2:$A$5</c:f>
              <c:strCache>
                <c:ptCount val="2"/>
                <c:pt idx="0">
                  <c:v>молоко, ц.</c:v>
                </c:pt>
                <c:pt idx="1">
                  <c:v>мясо, ц.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2260</c:v>
                </c:pt>
                <c:pt idx="1">
                  <c:v>130</c:v>
                </c:pt>
              </c:numCache>
            </c:numRef>
          </c:val>
        </c:ser>
        <c:dLbls>
          <c:showVal val="1"/>
        </c:dLbls>
        <c:overlap val="-39"/>
        <c:axId val="83606912"/>
        <c:axId val="83612800"/>
      </c:barChart>
      <c:catAx>
        <c:axId val="83606912"/>
        <c:scaling>
          <c:orientation val="minMax"/>
        </c:scaling>
        <c:axPos val="b"/>
        <c:tickLblPos val="nextTo"/>
        <c:crossAx val="83612800"/>
        <c:crosses val="autoZero"/>
        <c:auto val="1"/>
        <c:lblAlgn val="ctr"/>
        <c:lblOffset val="100"/>
      </c:catAx>
      <c:valAx>
        <c:axId val="83612800"/>
        <c:scaling>
          <c:orientation val="minMax"/>
        </c:scaling>
        <c:axPos val="l"/>
        <c:majorGridlines/>
        <c:numFmt formatCode="General" sourceLinked="1"/>
        <c:tickLblPos val="nextTo"/>
        <c:crossAx val="83606912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9.1726547231441705E-2"/>
          <c:y val="3.5126904827331148E-2"/>
          <c:w val="0.90560313877537724"/>
          <c:h val="0.76600204441424435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2</a:t>
                    </a:r>
                    <a:r>
                      <a:rPr lang="ru-RU" smtClean="0"/>
                      <a:t>000</a:t>
                    </a:r>
                    <a:endParaRPr lang="en-US"/>
                  </a:p>
                </c:rich>
              </c:tx>
              <c:showVal val="1"/>
            </c:dLbl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4"/>
                <c:pt idx="0">
                  <c:v>"ЗАО Авангард"</c:v>
                </c:pt>
                <c:pt idx="1">
                  <c:v>ИП КФХ Исаков В. И.</c:v>
                </c:pt>
                <c:pt idx="2">
                  <c:v>ИП КФХ Гиниятуллин Л. И.</c:v>
                </c:pt>
                <c:pt idx="3">
                  <c:v>ИП КФХ Солёнов В.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2782</c:v>
                </c:pt>
                <c:pt idx="1">
                  <c:v>1200</c:v>
                </c:pt>
                <c:pt idx="2">
                  <c:v>892</c:v>
                </c:pt>
                <c:pt idx="3">
                  <c:v>336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A2E-43F5-8E75-8B2E2F1101F4}"/>
            </c:ext>
          </c:extLst>
        </c:ser>
        <c:dLbls>
          <c:showVal val="1"/>
        </c:dLbls>
        <c:gapWidth val="75"/>
        <c:axId val="94303360"/>
        <c:axId val="94304896"/>
      </c:barChart>
      <c:catAx>
        <c:axId val="94303360"/>
        <c:scaling>
          <c:orientation val="minMax"/>
        </c:scaling>
        <c:axPos val="b"/>
        <c:numFmt formatCode="General" sourceLinked="0"/>
        <c:majorTickMark val="none"/>
        <c:tickLblPos val="nextTo"/>
        <c:crossAx val="94304896"/>
        <c:crosses val="autoZero"/>
        <c:auto val="1"/>
        <c:lblAlgn val="ctr"/>
        <c:lblOffset val="100"/>
      </c:catAx>
      <c:valAx>
        <c:axId val="94304896"/>
        <c:scaling>
          <c:orientation val="minMax"/>
        </c:scaling>
        <c:axPos val="l"/>
        <c:numFmt formatCode="General" sourceLinked="1"/>
        <c:majorTickMark val="none"/>
        <c:tickLblPos val="nextTo"/>
        <c:crossAx val="9430336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10"/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58,5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57,6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921,1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НДФЛ</c:v>
                </c:pt>
                <c:pt idx="1">
                  <c:v>Имущественный</c:v>
                </c:pt>
                <c:pt idx="2">
                  <c:v>Земельный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58.5</c:v>
                </c:pt>
                <c:pt idx="1">
                  <c:v>57.6</c:v>
                </c:pt>
                <c:pt idx="2">
                  <c:v>921.2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80,7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37,3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9</a:t>
                    </a:r>
                    <a:r>
                      <a:rPr lang="ru-RU" dirty="0" smtClean="0"/>
                      <a:t>04,5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НДФЛ</c:v>
                </c:pt>
                <c:pt idx="1">
                  <c:v>Имущественный</c:v>
                </c:pt>
                <c:pt idx="2">
                  <c:v>Земельный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80.7</c:v>
                </c:pt>
                <c:pt idx="1">
                  <c:v>37.299999999999997</c:v>
                </c:pt>
                <c:pt idx="2">
                  <c:v>904.6</c:v>
                </c:pt>
              </c:numCache>
            </c:numRef>
          </c:val>
        </c:ser>
        <c:dLbls>
          <c:showVal val="1"/>
        </c:dLbls>
        <c:gapWidth val="75"/>
        <c:shape val="cylinder"/>
        <c:axId val="97154944"/>
        <c:axId val="97156480"/>
        <c:axId val="0"/>
      </c:bar3DChart>
      <c:catAx>
        <c:axId val="97154944"/>
        <c:scaling>
          <c:orientation val="minMax"/>
        </c:scaling>
        <c:axPos val="b"/>
        <c:majorTickMark val="none"/>
        <c:tickLblPos val="nextTo"/>
        <c:crossAx val="97156480"/>
        <c:crosses val="autoZero"/>
        <c:auto val="1"/>
        <c:lblAlgn val="ctr"/>
        <c:lblOffset val="100"/>
      </c:catAx>
      <c:valAx>
        <c:axId val="97156480"/>
        <c:scaling>
          <c:orientation val="minMax"/>
        </c:scaling>
        <c:axPos val="l"/>
        <c:numFmt formatCode="General" sourceLinked="1"/>
        <c:majorTickMark val="none"/>
        <c:tickLblPos val="nextTo"/>
        <c:crossAx val="97154944"/>
        <c:crosses val="autoZero"/>
        <c:crossBetween val="between"/>
      </c:valAx>
    </c:plotArea>
    <c:legend>
      <c:legendPos val="b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58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BD57-C2FF-424D-A9ED-09B06DF6C418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3B62-56EE-4306-AFD0-0B4532BF07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8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BD57-C2FF-424D-A9ED-09B06DF6C418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3B62-56EE-4306-AFD0-0B4532BF07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19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BD57-C2FF-424D-A9ED-09B06DF6C418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3B62-56EE-4306-AFD0-0B4532BF07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BD57-C2FF-424D-A9ED-09B06DF6C418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3B62-56EE-4306-AFD0-0B4532BF07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9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BD57-C2FF-424D-A9ED-09B06DF6C418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3B62-56EE-4306-AFD0-0B4532BF07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BD57-C2FF-424D-A9ED-09B06DF6C418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3B62-56EE-4306-AFD0-0B4532BF07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BD57-C2FF-424D-A9ED-09B06DF6C418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3B62-56EE-4306-AFD0-0B4532BF07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BD57-C2FF-424D-A9ED-09B06DF6C418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3B62-56EE-4306-AFD0-0B4532BF07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BD57-C2FF-424D-A9ED-09B06DF6C418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3B62-56EE-4306-AFD0-0B4532BF07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5" y="2209813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96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BD57-C2FF-424D-A9ED-09B06DF6C418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3B62-56EE-4306-AFD0-0B4532BF07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BD57-C2FF-424D-A9ED-09B06DF6C418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E3B62-56EE-4306-AFD0-0B4532BF07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4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13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619BD57-C2FF-424D-A9ED-09B06DF6C418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8" y="6172213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13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DE3B62-56EE-4306-AFD0-0B4532BF07F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1828800" y="6858013"/>
            <a:ext cx="853440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9349" y="1988842"/>
            <a:ext cx="11809312" cy="1470025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ru-RU" sz="7200" i="1" dirty="0" err="1" smtClean="0">
                <a:solidFill>
                  <a:srgbClr val="7030A0"/>
                </a:solidFill>
              </a:rPr>
              <a:t>Измерское</a:t>
            </a:r>
            <a:r>
              <a:rPr lang="ru-RU" sz="7200" b="1" i="1" dirty="0" smtClean="0">
                <a:solidFill>
                  <a:srgbClr val="7030A0"/>
                </a:solidFill>
              </a:rPr>
              <a:t> сельское поселение</a:t>
            </a:r>
            <a:endParaRPr lang="ru-RU" sz="72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13452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="" xmlns:p14="http://schemas.microsoft.com/office/powerpoint/2010/main" val="1300384427"/>
              </p:ext>
            </p:extLst>
          </p:nvPr>
        </p:nvGraphicFramePr>
        <p:xfrm>
          <a:off x="1219203" y="597881"/>
          <a:ext cx="10107601" cy="5616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101161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977376" y="597880"/>
            <a:ext cx="8383349" cy="8520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ИП </a:t>
            </a:r>
            <a:r>
              <a:rPr lang="ru-RU" sz="3600" dirty="0" err="1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Милицкова</a:t>
            </a:r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Р.С.</a:t>
            </a:r>
            <a:endParaRPr lang="ru-RU" sz="3600" b="1" dirty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s://apf.mail.ru/cgi-bin/readmsg/IMG-20181211-WA0006.jpg?id=15445945640000000551%3B0%3B6&amp;x-email=denisova-oljga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173" y="1809411"/>
            <a:ext cx="5715288" cy="4348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5"/>
          <p:cNvSpPr txBox="1">
            <a:spLocks/>
          </p:cNvSpPr>
          <p:nvPr/>
        </p:nvSpPr>
        <p:spPr>
          <a:xfrm>
            <a:off x="1107412" y="584021"/>
            <a:ext cx="4711493" cy="852091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rmAutofit/>
          </a:bodyPr>
          <a:lstStyle>
            <a:lvl1pPr marL="320040" indent="-32004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endParaRPr lang="ru-RU" sz="36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863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apf.mail.ru/cgi-bin/readmsg/IMG-20181221-WA0006.jpg?id=15453865320000000147%3B0%3B1&amp;x-email=denisova-oljga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52" y="1759865"/>
            <a:ext cx="5833053" cy="46447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2775" y="860028"/>
            <a:ext cx="5680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ИП Кузнецова Г.В.</a:t>
            </a:r>
            <a:endParaRPr lang="ru-RU" sz="36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F:\IMG-20200129-WA00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13402" y="1828803"/>
            <a:ext cx="4471639" cy="45831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3423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IMG-20200129-12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0547" y="1014762"/>
            <a:ext cx="9144000" cy="551985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11556" y="234180"/>
            <a:ext cx="67576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«ООО Рыбный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берег»Ожогин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Илья Сергеевич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50244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AppData\Local\Microsoft\Windows\Temporary Internet Files\Content.Word\IMG_20220505_10364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5795" y="1138239"/>
            <a:ext cx="5940425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USER\Desktop\2х месячник благоуст 2022\благоустройство 2023\IMG-20230411-WA000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5795" y="790575"/>
            <a:ext cx="5940425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data:image/jpeg;base64,/9j/4AAQSkZJRgABAQAAAQABAAD/2wCEAAYGBgYHBgcICAcKCwoLCg8ODAwODxYQERAREBYiFRkVFRkVIh4kHhweJB42KiYmKjY+NDI0PkxERExfWl98fKcBBgYGBgcGBwgIBwoLCgsKDw4MDA4PFhAREBEQFiIVGRUVGRUiHiQeHB4kHjYqJiYqNj40MjQ+TERETF9aX3x8p//CABEIA2AEgAMBIgACEQEDEQH/xAAxAAEAAwEBAQAAAAAAAAAAAAAAAQIEAwUGAQEBAQEBAQAAAAAAAAAAAAAAAQIDBAX/2gAMAwEAAhADEAAAAvdFiYEgAAAAAAAAAATAkAAAAAAAAAAAAAAAAAEgAAAAAAAAAAAAAAAAAAAACAAAoAAAAAAACEiAAAAAAVABIAAAAAAAAAAAAJQJAAAAAAAAAAAAAAAABIAAAAAAAAAgKAAAAAACAoIAAAAAAAAAAAIEwUAAAAABUACYCUEokAAAAAAAAAAAAlAkAAAAAAAAAAAAAAAAACYEgAAAAAAAAAAAAAAACAAAAAAESqEwJgBAUAAAAAABUAAAAEokAAAAAAAAAAAAAAlAkAAAAAAAAAAAAAAAEoEgAAAAAAAAAAAAAACAoAAAAQTAAAAAAAAAAAAVAAABMJIkAAAAAAAAAAAAAAAJRIAAAAAAAAAAAAAAJAAAAAAAAAAAAAAAAAAAETAJIBKBKAAAAAAAAAAABUAAACYkAAAAAAAAAAAAAAAASAAAAAAAAAAAAAAAkAAAAAAAAAAAAAAAAAAAAARIAhIhMAAAAAAAAAAFQAAAJgSAAAAAAAAAAAAAAAACUSAAAAAAAAAAAJgSAAAAAAAAAAAAAAAAAAAAAAAAQSgTAAAAAAAAAAAVAAAAJAAAAAAAAAAAAAAAABIAAAAAAAAAAAmJAAAAAAAAAAAAAAAAAAAAAAABBKAAAAAAAAAAAAABUAAAAEokAAAAAAAAAAAAAAAEgAAAAAAAAAACQAAAAAAAAAAAAAAAAAAAARIAhMAAAAAAAAAAAAgkglAlAgAAAAEgAAAAAAAAAAAAAAASAAAAAAAAAACYkCAAAAAAoAAAAAAAAAAAAAAAQSgTAAAAAAAAAAAQkQAACAAAAASAAAAAAAAAAAAAABMCQAAAAAAAAASAAIAAAACgAAAAAAAAAAAAABBKBKAAAAAAAAAAAAIJgAAAIAAAAAJCJAAAAAAAAAAAAAAEgAAAAAAAAAJAgAAAAAAAKAAAAAAAAAAAAQAAAAAAAAAAAAAgAAAAAgAAAACYEoEgAAAAAAAAAAAAAlEgAAAAAAAAQAmJAAAAAAAoAAAAAAAAAAAQAAAAAAAAAAAAAECYAAAAACAAAAAAASgSAAAAAAAAAAABMCUSAAAAAAABAAEoEokAAACggKAAAAAAAAAAIEwAAAAAAAAAAAAAgkgmAAAAAAgAAAAAACYEokAAAAAAAAAAAATAkAAAAAQAAAAABKBKJIkAAAoAAAAAAABEwAAAAAAAAAAAAAAAIAAAAAAADhOAejPnj0Z86T0GGTayWNLhJ2crF1LEgATAkAAAAAAAAAAEoEgAAAAACAAAAAAAEwJQoCUCUCUCUBMCYAAAAAAAAAAAAAAAAACJQAAAAAAAAYlxzjqOMd5M0ahka4MrVU4O0HKekFbQLzyHecw1WxybJxDdOGD0JwSbmOxqZpNDhY6ucl1ZJAABKBKJAAAgAAAKCAAAAAoAAAAAAAAAAAAAAAAAAAAAAAAiRAAAAAAAAAZUSJgSiQABW1C4AAAESIi4pHQc46jlHYcI0DPGkZp0QcJ7VObpBWZgm3MdZ4DROYapyDZOKTbOKTay2NDhU0s/Q6KTFlZJQJAAFAAAAAAAAAAAAAAAAAAAAAAAAACAAAAAAAAAAQZQSgkhZgJRIpehcAAAkhIAAAAAAARMEgAAAAhIqsOebbilpOVZp58uJ7TyoPYnx7Hrz5Nj1OeGxtt5/Q2TkuaZ4QaZywbWMbbedc3MUmxkk1M8ndxk6ucl1ZJAAAAAAAAAAAAAAQJQJgAAAAAAAACBMBlBIAESAFbVLokAAlEgAAAAAAACJgkAAAAAExMDHsyR5+/D69ZufoDzKerB5FfZg8SvujwL+3B5j06nn7vO9GNIoCEiq0nNccnSTlHYcXYcJ6jk6wc7TBM1g6W4DROaDXbCN1sA9B58m9ik2MljSzyd3KTopJZAAAAAAAAAAAAQAAGWYkIqW44bZxv6GtAqtuR1VFlZLIEgTAkAAAAAACJgkAAAAAAkZ9GePN9byfWrpEiEwAAAAeL6Pn+jGgUIJVqdHKDsz1NDLNmiOA61oJRB17edeXerYAiQArMSIkVi4pHQc46jlHYcHccHeDjPSCtkFppB1twg0zkGycUG+fPHovPk3sNjYySamaTu5SdFJLIkAyxI8rRm0Y74vX8zY8ejhg1XXoDW4ya4MXTQTK1DhXRJSt7HKbCvSJWszzTo42XTW1CY4DRbGNjNU1xwGhmk0OEnZxk6qQdHKxcCQZ9GaPO9byPWrqBEwSAADny7cY5dvO3rpCceXXlqBYABExMBQQBHLtBz24ZX0FLygAVlIAAiRCYAAAImBIAITAAAi0ERYUXHOOo5Oo4x3HCNEJn0R5i+rn8zgn0JzXDeaY7ZJ29Xl47PO7XvvGsVya6me/SEnj2qKzJ05RB3ryk62zDTbj2Wts1k7sxe9eHU7xxqdZpIdZOVe45V7jM0jNTYMttAATAnNozx5nreR651FTASiQQSiRAePvwb40g5ce3HUCwACJiYAAAAjn1HHbjhfRcusoETEgABHM6xm42b3l8q9mvhU1Pd6/P7MvUiYzqQAAAAIkQkQiQEAAAjzvSyLwvO5POr6OK6TN98eODZz5+vtu8/0cyyGuVefTnchqWvw6yxNedndzqdbZxqjN0l7Ms2aWa8vSeI70mkvSl7y8bdBExIAAAAAAAzacseb6/keudRQAAAAHkbcWuNgOfDvw1AQACJgSAAAAByvzqNfnUPbeNyr3OXhxXscfNWbePBqWiJomEJ7y52zGKXoe3pw7uO5EoAAAABBAUEAAAcutTz/S8v1CAAV46FmfrdNiU53rcAAAAAAhYlVpOboqkdEUuKBW1bAAAAAAADLqzR5nreT6BrnhWu+Xj1Nrl1AAAPJ05+8bgc+HfDZ3QslAlATxpWlj516Dy+dnq8/NVu55VnbnVQmwAvK84mEPW8/NpHq5Fyepg9WMWL3fCPYp1yZvo+B73iVzrau8+h6fj+xx3IlAAAAAgIAAmAAAiR5noZOx3ACgAAVtW4AAAAAAmBKBMwJQJQJQItWwAAARIiYJQJQJy6csed6fmax3rrqefQZdWDeAAAeX15Xj0Xk8dz1/L4E38+OfU1UztzpzLIBKJDp2lyumkxNveXz+f0nzpb0vP9fKuHVxlspvPBj3MWprz9LZt8ejkctEdi/m67HnexgtWvyu+ezhExrPb3fnfouW5ROdAAAECUAEELIQAAADLz04j0QAoAAFbVsEwSiQAAAAAAACUCUCLVsAAAAAAAMurBHmYPQ1nL28WiuyJPN9Hy/RjpBQBGeMs9Knlyt353ni56jTm3GJ7PldM89dt0ufNb1s35z3/F9moz2rm4NuPTvPTTSMa0eJ7Hk6kerj7FLcu8ZteH1jyfSrgNFM0anbV5UV6mDksnvnVMCAImIj6L5z3ue+6JxoAryXuxcpv0o8jnN+tx89N6+fCGvY6eH7evLYXAAAAFPN9Ty19QIACgImBMSAASAAAAAAAAACJiSUSAAAAAIBk05jz7ViM/n9let7Pg+8ebp4o3iiBOfujzYvyM/DXk7Y33i2Kv05SsnTlqelk15Tz/AHfB9+zzfQ8z0ZeN3WXlmtw1Pa8vT5cev5/Plqe74vJZovkVaaxUxMIRIIJVS2UFlUSm2d8562z04evhY6enyws9NPGidAlHWuRrZyPQ88BefteL6uvNrROuAAglAkgnzvRxrrAAAArapYAAAEgAAAAAAAAiYkSAAAglAmARNSM/fgeduw746W7qSGGsybVLhHI7Rj4anThDNYtuHrj1b1jGt3n+h50Xpz6akel4sV6c+ZmsttwtTfw4ALJQJIJRC2ViLqItEFJtnfOe1s9M9tDPTjboz1rMs7CaFkq62ueDV3ufP0x6LHk7uGm5wb4yGf1PL9aar5+2Ljz0M+mvoefq15/TmJ15wQAABw78zoAFAAVtUsAAAACUACQAAAAARMSJgSgAAAARW1SM/fMYPR87Wek8nlvPt8vDrXpU45o2Z7Zd5mDeYiRp7cevn62weh53TO1i72dbcembmQ6Z08I0YuaEblp5jo5pejnMWVlS1s9ObtfHTNbROenG3RnrWxnpExKiSHfght13j5NvRwrPXrOuVsXoeWbc3o0Y5c++Vrvfpiub2nlNaGbomH1sdW23yE1ME6x05xeXuTE78kwIAAmBMBKJBBIUiRWYLAAAAAAAAAATAlAlAi1ZJQJRyOzHw1PTePys9zn4UWexx81qbOHKtRv870cuPXl156yDvgDTk2Ys3Xi2ZEgdIiYjT249eHXp5vpeXvNu3PvZHbh3zcKjUtpyTL14782d8Wi+e2a+ic9eN7s9EmegSixWe/W88a+883vHp3HmzryXPaO3W88uC1c+n0eXXPeG/wAz1vGPUpox65afL9DBOvp+T6flS+x518p7Xk8zWzNRN2qSgERVlIZvzLj2+mbTvyAhHKuzHys9F5HKz2+XitPoZhy0CgAImCZiQAAAAAAAAcjqycdT0XkcbPd5eDXU9nj5azdxztS0Q1ASZrMtprJKAiax3vj9Dl049uXSMo78xEa8W3DnXei5nI6ZA0duHXz9LZtOErbl03NHbj0zcMWrqBWjVg38fRyk4/QO/a4xvTys59Ddc8M3bfefia8unPbbfL135MOzL3nauhmvPT5/peXNepann3nfP7GCddnl6MjXs+RbnL6eLiXrzhNgqJhE1iy7nCdIoubRBkLmBrBDfPbfz43y2ceK5lDUmAlAlA+jHm6gAAISoIAmCyjlXZj42ek8fjZ7vLwa6ntcfLWbuOdqWqWBZKBKBAAAAJmBMxMsgUtUp6fm+lz1ytS+NZSe/OCDXh24sanVj3GEby7cN+dUd68OkYNuTpjjZO5pmI56z8+vLUCr68evh7e1L1xv28O7xby9TL1ovXj25GL2fG9ma8vvx9K3L1xameV68WvW8bvlPY8eE3uwk1MDQAhLKQzdzizpFJZmpckNYlEaxZVvnKGsS6RcUdpODd1l8to5anMWAHWsUnr1M9d2E+jHn6gEczqycdPQnx+NnvcvArqe3x8pZu452paIWSKAAABAAAAIAAAAmJJRJMwlms1K+n5np89cZro57wLV780Is0ZNmPGm3Dqszx142Taiu9qd+HS2TZk04zE9Ma+Pflz1x49+FBVtmLXw9ve9Lzn6vkel583pmll57/F0TeycfBL9sqdpQmgEwCIsspVnrHNc3rBkLkhvnKrWLRDfOYNc4LVWdGvN8yfSpGe2hLNc9E3V86NTbx4TZEduVkTvmXHo7M3jox8jfzwRZqzw1PZ4+ZMuzjniy9YVKFIIkUAACSAiQAQSgSAiQAQESCCUACUSSiSyJlVmpHpeb6PPXHtw68t5Y027YxtkFcXpUzcGjvNccvpUMDesy9+lue+ebfys89vtvPPhsxSzm157OaYVtxbePsntx789dOEdDiM+uQkoEqwzdzi56RzXN6xKQRrnKI3zsq1zlDeJROsDucGuI4zotm8b6+MsOPE18skazs48bUtOmMVt14xdtXM5d8tDZgpXU1U4RVoRZIQACZhUIEwAEBUiAAASgJgSgTAAAJiQBAQAAQSACUSTMJZReXVbNfz9JtUaeF88vaOtjnTtcyz1FeOixlaoMsa4Mdd/Y82PWGTB6ldTDn0Z+2Ip0WctmXTw9l+/Dvy7cO+YvWnbIvSKTLaIXMojXOysdOV4q1zshvmiYuQAEwJRI9LzekvoT5cS36Z1zaIUQOnVpzrhrwo2x5sGllnU054XMwVMIBBKYARMACyYqoAAICgJgkoEgAAAAJgAAAAhEiJgATAlAmayWQlX53l11nt5+nCbQuW3VG3lbNZ15x58u63ndT083fESySaor2OlulSk467z6HXPGbzza8fbEjcWrGd9NmHd5/RjGPRq5U1XhklE7yEVtXv5Q6+cKCETAmAAJAAAAAITAATMVWlaOhKOquUd0cGgZ40jNOkZWsZWuTG2SZImN4gKAiYiBbKBIARMFlEoAQAAEwJQJQAIAiQATMtVpKTcUdZl4XveXqrfz9KR0FJtJOnnosxcteqXyrbaHGnahybBhtsHGNEHhz7F+2PM07qc9Y8PsdNTw3uWs8F7w8Hd6GfOvNn2XP0eNo9GjGCmrSvmz6I89vjWMM7W+eOdSMs6BwdxwntC83SCsyIkiYCUSSgWVFlUXnnJZUXiskwCJEJkqtJzdBydhxdxwaIODRJ4sey6Y8afYhfJt6g8ufSR5s+gME7RinZC5WoZp7o4z1HN0FFxVaBNUtppB1ch1ngO7gNDONE5pjQzyd3AdbcJXq5DpFBasDP059YhMBz6k6M/WynTnSXpWotzvzOkV4mlSS9YsTOuaycvQzxw05tRya5rI1jJTdlInTJlahibMJ3aJMzTJlnQjO0zWVqGZpgzqednXqs2255z25VC1zk6wUWFVhSeHaJmYoAAzyaEEmaiUCtaxLeIg7zSyShU+V6iaw6O3JM7vNnB3HBoHBoGdokzxpkzNIztIzNQzNIzTpGZpkytQyzplcrVBmOkc50SZp6QtWhZwjuODuji6jlPRXOOg5x0gpHSIyc90GHP6Pm5205/ROHTrz3znlqmXI1wZ6dbHHpGoz27WON+klZmKrS6PP7aJL35XLKi2TTkNWfRwOt61OfPVQ56cW8qsK+d6dCVhVKoSK8+yMt+45VveuHaRCYSYFBOdrFABIAAAiRCRAK3rYAAAAvJAAUAACggCYALMAAAAiYKrDhfojhPYtZmLJVgvFUWVmpiYESIBESIiRESiqRXj35V00Z4NXOtI5zFzP2z6zjGgca6pMdtlThfQOfDXgLbcfc7TCmXVmO9qXhS4zVtmO+zn0AoABAAACCl6XETACAAoBAlAABAUAACtoEgAABOglAACgACJAAAAAAAETAAAAAiYAhWyqxeDnTvE1yvahZUzKBMAFRz60OfbPqSqUvHpy6Vk24theSElK3odAMuuhwoRtUvTNpzHa/LqAOfSYIVKBMAAAABAKXrJMTAAIJgAAAAAAACJAFbVLCAAAroIJgACgAAgKAAAAHA7x52ePZeFB7zxe56bPooAQAAImABEiAQYI3cPAyHt5POsbevmD1e3iwfTbPN7TpuY+lJzSzXd5/dna8+K9F5sm+uIbXAaJ42O2eeCaO+LYTn0Z1t24d4CgAAAAAAEABFb8y6YQFQAAAAAACAK+eekpcAms1i4CBPLp5R6tsG46OHcAACgAAAAADj4ce35XiDZm5yQvBWbCsWgjRxHtev8Z0Ps48n1gAKRMAAgceXzcasFgXkrKC0QJhJ6vqeL6tmXllxHt7vH0S+ja8nO1pqtgml6HQADzvRxDVxom3h24yxozaQKAAAAAg889B5PqxIoBz6cy4AI4d8xj9PyfSjsKAAAgAFPI9nlHPVS4ArapZSDo4VNOWKnTV59T57VmHv+r8X1PsXmemABQAAAqW8nD5cXpMkTMgkAlUSCIkUm0FfQ8+D7S3y/wBMWFImICmPr8tFa2C0CQItJztaSi8HX2/n/fsy+R9D5EvTnoodvZ8P6A5zCpQLUtU6KiytTpymTNTblS9ud5WnLqAoAAAgSgPN9LnHm+nFyRQEU61C8nN1k400zGHprGZqtWNtkxTrkyTrgzNI4O44z1HNcVza0eNi+lHxj7Ch8k+w5nyUfWfMVziRnSikXqR6vmQfaW+Y+mJFAACpHzE4ITInrzEwCQJsVXHNaBCSqYIi0FfT82D7SfP9ARMCJ8o8vJFibIExJNkhEEoEzUW93wfUs9LTkk60pQ104810ViCSSjpBzprtGON1jJbWrLx9DzUnTx7Ry2ZfSXO0zWVqkyNgyTqGadA4T2HKegpNhWZBATATAlEFkQWVFogSgTCCUCYkEBMCYIECYEogtFZJxauJ5vfRFnyQlArXpUr6/lD7Vg3gAU+e3/NRExY1ZkgCVyt5qXVEqi8VE0tJSJFUwVTBq+p+L+lN4I+R935wtMWCYHSskqwTUIAtWS+3BoPcwa+NmLpw0y+X0pJ91y6WrlPSTm6SVWglAlAnyfVzHHJ1qlvV8f2JZhFTNZJQJVFkAAQJiCyBMAAIJQJgJQJQACBKILKwWUg6OQ6Rzg6OUHZwHanODtXmiYAK+RdaRESIBWLVNP1vxn0xtiYJpfwjy+MXImYExILkygKyIVLKi08x1UuRW0ERIitoK665j16eXB34xYWiQSWQIraCCCLdIIhJF6Se7246bPC126y+LG+D2/U8bfWpjqbmHmek83mejzxVN7DBuZhz6TwHseL60dECVRZWSUCVRZVVohEJUIJmosrBdSDpFIOjjB3ZoNMZRqjNBpjPBojPBoZYNNcw0Rwg7Rxod2ehqjPJ3tl6xrRJJJKB8tEWOS9BEwRFqj1PKg+v4/Kj6b53nBNq2JmJDTnF6yTW1S1QUCJQSiRasl4tUrMACL8+h7/zf33yJ51oksDZktQsCq0HOyTTW3I5WDvwmp7mvyPWs08OdjbTnVYVkpNrRmtpsY6+jY896VzzregMV9UVm8/1/NK+j5mlPSjHK62UamUaWLEey8eke3HkD1nnUr04wcz0o86I9KPLk9JgrXoMEHoR5w3xhG1kg11zjvHIXcpOkc4OikFlZJRJEIJiRALdaxHXR5WM+inxtRvcuh8rPO5NL1KklYkVtFzgmCUSTKSQasswTfnYrTpBMqiaajlz25TnZAtzuXrNRMSImCvSmk+zwb+Z8NMSSACyLEosc46ScZ61KnU5Enf2PD9izZj3YzyedZl+i9Tz+la2ODYxyamQaozQaa5uZrjHJpzUqU7Z7ptpORdMZZjTXNJ2pQX52gUuKLyc1hM1C1JLKyTWyqxeTlPQVSKzIlNikyiAEiFhR0FJsKLyc3UKacxwx7vPsiJgp0tBkvy6yxCSAREwIVETAmJLTWxKJJiYJRJEwLRAd88nfhW5WYCZgATAmJqN/n+se+x0rwOG3FEzFiEwTpyyX6dsxw7dNJmndU8/p0yhahPr+P6lnqYdmY8Lvy2S745SR15STaKl62C0CItaufW3cp26QZb9uiYeOvmuOExKLELCIkVi1jnHUVXk5zcUmwpNhVcVXHOeknKegpN5Oc3k5uknObyc3Sa5T0k5uo5Ow5Ow5OwrSZiE2MOL2x8y+l4WfM9KWlqkEBARW0FUwJtqMszAkAFq9zgvQSqWhJE1khMkEkAAEEaso1cKCEwWmthIRKC2/wA+TbmrpM19FSa56kwDfg117HbL6CTbpwVEZiVeMWrMJa1BW1oK160WbVF++SLPQ546l+jkVaeEtVxC0lV5KLyUXkpNpKOgovJzm8nN0k5us1xnsOTsOU9JOU9JOU9BSbSUXFJsKrik2FVhVYZ3TlEoFp58jVOaT5iZkrMSQmCIkKTBHfjY9vN58FbVsSCYmBekm7D21GKYgu63ONmcmlgiATAlJWs1JkCBMAmsnRW5AKygsrJZWSYQJi1L1oe/swbEtfz6m7lmHalJlmElVxSbiq8lF5ObpJzdJqlZ0JHJ2XkvJR0HOeljlN5Oc9JOU9JOc9BzdBReSk2kqsKrCs2FZkQkQmSEiEiEiAAAAUzbPLjUwbC3DRyOfJJ4kTAJIiYETBUkSkXoImBeEiEkJgXoN84Bvrjg1cucACJgTEiJoTE2KTeTmuKLCtbwRao6uViyZKLQQkJQWisC3bWd9mTTZypr5HObytJvJReSi8lHQUm8nObwVlYgk5r8kjVxHaZERctZkQsKzMkSBIhaBEgkRICSAAAASgTEiEwESQAgSQT5voYzxuGzEmvV5Jfav4nc/8QAAv/aAAwDAQACAAMAAAAh0sAAAAAAAU888sAAAAAAAAA888888888AAAAAAAAAAAAAAEMAAEc8qCCAAAAAAAAAw888888U8AAAABAAAc8888MAAAAAAAAw88888888AAAAAAAAACAAAAAAACACCCCCCCCCCDCOc888888c8skIABBAAAU88888MAAAAAAAA0888888888sAAAAAAAAAAAAAAAACCCCCCCQ0t/9995ww08c8888IBBBAAAQ8888888MAAAAAA0888888888MAAAAAAAAAAAAAAACAAAAAEc89995hBBBQo0888ZhBAAAAAAU8888888IAAAAA8888888884AAAAAAAAAAAAAAAAAAAU48MM9999pAAABAg8888pAABBAAAEc8888888gAAAAA8888888884AAAAAAAAAAAAAAAAAAAAAQAw1998tNAAAAA0888sAAAAAAAAU88888888IAAAAU888888sAAAAAAAAAAAAAAAAAAAAAAAAEMc8888oAAAAAQ8884AAAAAAAAQ88888884AAAAAU88888oAAAAAAAAAAAAAAAAAAAAAAAEM888888oAAAAAAA8888IAAAAAAAU88888884AAAAAU88888gAAAAAAAAAAAAAAAAAAAAQA08888884gAAAEEMME8888AAAAAAAAc8888888gAAAAE88888oDDDDCDAAAAA84AAAAAAAAAEMc888884AAAAw888U8888AAAAAAAAQU88888sAAAAAU9998BBDDDDDBAAQw084gAAAAAAEMM888888wgAAAEc888Ac8884IAAAAAAAUc88888gAABBF99995DDDDDDDDBBBAAAAAAAAAAc888888gAAAAAE88888A0888sMAAAAAAAAQ88888IABBBV999//AKwwwwwwwQQQAAAAAAAABPPPPPPOAAAAAADHPPPPPAEPPPPPDAAAAAAAAPPPPLCAQQQXfff/AP8APLDDDBDBBBBAABAAAAMc888888AAAAAAEEc88884AAw0888sIAAAAAAA08899sBBBBB//wD/AP8A/wDzy4wwwQQQQQQQAFPPPPPPKAAAAAAAAHPPPPOMIHBJBMNOONPLAAAAAAPPffPTQQQQcdf/AP8A/wD/AP8A/vN9NNNNtd988888888IAAAAAAAk88888AAgE8oBU8V1pFZoEUsAE4wx199NJBBDD3/93/8A/wD/AN9999999998888884AAAAAAAAIc8888gAAAYsIAAEEA8scRRBBxhlt1xtd5191NFJDLHTzxx19999999999999884gAAAAAAE88888gAAAEUNQcIUU884wAAA8MN99p99dNtt+N1UIAYpFRVBNE9xxxx1999984wAAAAAAMMc8884gAAAMcUAAQCwYU8IAAAA89599999999V/9JCmqOhD9ttpthNJNRlRhVsgIEIEAAE888884gAAAAc88oIvBAAU8M0sAAAkN5999199995HpRlNNN9j990y2xM+iqRBhB9d99NYiGOmWuO2+CKGOyyww4EnAAwtzx5doxMUoowQ4U5159hHNBVBBBbA/qF1tX9//AD+ZSSMQAEJPLDDAANvvtmoshul/j8e0HAIFfeVXWbKdAFLOUXHBHPbS1/XSRSXW/wAgEGEP/wD/AP8AuEDgAAA5fLgMCgAgIJDI49+8/aPWIiYyeKa11QQVhTxLAEEHFHHH28vWnX330/8AADDDHDDDDDZ7BSedIJGKUJCCCCCCPW//AP8A+tdf1+zjAIABT64MvHMAGkEEEEEHHOuGV3X3lPOM88s0Ic6/7kEAHvhk60ICoIIIIIL9f+//AP8A43fPPPEAAAHPPLHIATTaQQQSVTTX/wC0EkEEEsydGBHkk41TQvO8c1/c+hn+sIIII47+7/8A/wD/APN3zzzjzYgADTzzyzw02nX333333erglt33/wDLHnJFC8+HdFgv33VgRwxzzIe+45vTU3zzzjz8d9884c88AAAQw888991d99RxBZ9m45OxNbDi7+9HbTSu3/ffkRbR6snjjHxSDAJKB/LDHPHUwwQwsU8+8AAAAAABBxVhBBFNdB83Nhc5yQQWWZlk1Wh3PHUyjAGhFMd+/wAWFtfgkzDcs848/wAEAAABLJb7wzwAAAAABW03332H9yxn5xjJqLZsYJdI3oO2wvsKKkAhsIES9ozwaTzhpJP/ADnPJFAKICCC2++++++uOOtNCFDnBC/3SKtfsWkduxjCpfYNd/6nGOlI8DiVJGHpAzDMN55zw7/ot88+oqCCCyyyyyywyESygxKJNjUNBngsE4tP9JbwMj1TMwzOsqbrbhjQSCTtOAhj6pQSpQMM/wDf/wBj/wDuMMC06m69NN1//wDRdgHR2ebUuMjKO6e+cP46kx1+J5WfHvPPT/Cm39sYG9iqOMOoac8+wAhDvr0MIAAQUfecekssUZDD2CHWnby94My/fJ8O8W47DvriJwU8+fnO9IGjl4QrTYIjsuBzjHgMPPQSQRTQSABSRjvmkUjEd4Zk+FAiNU1J/PF19ETP8/Wq9c8CADdxnr6L68V5VJAQUbjXfVIQZfTbTXf/AKoJhDKYJJmZoO2L4qYY5aY7YjPVWVTo0818OPPOduAC841xx6j9BTTDW3OJ3WkDC00HWEMFHPf6Elb6w0kKhnwq3qZq4YIuocBS35eZe0sX++/PtP8Aq99hRz+3EWCOu8AITBBX8MA1sJBN99tNNp9RNKYtEQ/vPFqvaP8AZiYpCw2jJ1u6sa309FDKlmgBfq/289qiottotl8KK6y9GPjj2VbpiqPHa2w4IMCF7WXRumin78GmuIAJHHFOLgAFP15BMDCNpDPGGYcXus8VH+psw+21x0XZWdaBApvkHMjgGFAh3jrZj+qu0ud0ohyt62+sh0jDGorAFXAQAAfSQUc/ZXfffb3/AH33zX23xzzygSD88yRrBTihhgqqyBJK7b74Jq6zx75OoAABzyAShTmMAAwzykAAABDzzz3777zzxzzzzzCABTyzyhT7ASTKONchSkIiyKCBCRZzhzyowxzzDADyBSgRzzzzwAAAgBD777z7b7zzxbzzywARPfPkATwhSxCiqou3UbBDJzjSCSWkR7zzzzzgABzDTUBzzTzzgBzjzw6I4q7L77zzxTzzyqp3UBxGtP8ABV8E+WSeW6h5SCokAAcMNK6Q88oAA82gAU8g4ic88A88aCy2y8gSVB6+88c88DFQKCuCuudDBWoKaeGK+q5CSXg8M80s12CA0wAMM+mIEg0sS64440cYwdbjy2w8Ilh78ogM2g2euKKyq+G1jX66mOKeyGNRNI8wgaeEZPCAMU8sMMAgMIwkEMc4U8wMoS2uGSyt+i0BXqAa5aiujDrPOaKeP7W+mmqjMaSo6y195VdpY9qUsMMAw08gYg0scIAw4kEoowwoYOaNqSKwn2GQEuynnBxLh6yWWjs+6K2EqBSAym0tVk80MMS6+7CCEeQk8AAQgM8EggIUcAg4ezTfViG05ZFBPymBJJ1x8mu+qu0WOGogVVmNV04euW6e0oNR8gZ/TEwzfxhFxwUk8MsgMYAUuCHa9i66g1JYWSttN5VtJu6WuWIC+SF5RpORYuo1pllVlZtwnrnWOC/Kiu8owMsYiu+e+maSuxbzc6CSMBBI+CclpRhd7quGSkOqiaORBuOVWyWqiSKw0MxEeeyyq+yuO+2my+OqaKYcE00QK6eJCSyQohRg2qmiJ5Y4Ke+uSSwWqiS+6O6QOkA+DHP2q1op2+OKWeqCaqaA0UIg0IUswgc8yNNsyCiYRpvoeu6yW2mWu2iOC+yeiKmaCGsUE+VKuG2a+aoFoIE0IA8s+Y8M+muOaCCCO+MM+pxi+62QN4ugWSmuWmmiWmieqe6e+OCGmGW6cZMoMYUggwQ5DHymSuOW2eWmKOOOSuSmK+80Mbos/8QAAv/aAAwDAQACAAMAAAAQOuDD/wD/AP8A/rDT/tABF988/wDvgggkvvvvPAAAAQPfPPPPPPPOMPPOIQV//wD330EEEEEHH30EFW2pcMMMPD//APjB199NBBRxxz3/ADQQQQdfffQQQQUccdff/PPffPPP/f8A/wD/AIwwwwwwgz3eQQQQUYvbZSQwgt//AOkFH3300EEENPP/ANJBBBx99999tBBBBBBBV99999991/zzDDDDR1s+8gAENNJBiS//APywggk//wC0FHX33308MMNf30kEEH3333300EEEEEEEEEEEEEEEMEEEEEV33zyARzzzy1U5/wD/AGoggw09f/aQQXffffywwQ/fQQQVfffffeQQQQQQQQQRTTTTSQQQQVefTTfPKAFPfffPXQtv/wCoMMIJP/8A7hBB19999hDBB99BBR9Nd9995BBBBBBB999999dJBBBBBBRBx088BQw99999KTz/ALwwwww0/wD+kEEFX3330kEF32kFH33320EEEEFH3kF3333332kEEEEEEEU13mEEFX33H324JP8A7DDDDPP/AP7wwwRfffeQQQQfaQQfffaQQQQTTfffffffffffSQQQQQRTfffbQQVfcYQQYfgw1/ywwww//wD+sMEEFX33kEEFX2kFX332EEEEE13333333330kEEEFEHX333nEEV330EUU8/oIP8A/DDDDvf/AP4QQQTfffYQQRfeQQVffaQgghv/AL33330EX330EEEEEEU122kEEEX30kPP/wD+qCT/APwwww+//wD+2kEU3320EEFX2kADz0AALLLb7z3200kEV332kEEEU0333mEEE133sMd//vL6IJf/ALLDDH//AP8A2mEEH332EEFzzgABTzgIIIIL777zzz33333kEEEF333EEEF33/nEMf8A7zDDWKDT/vPDDDD/AP8A/wBtBRx99JBE88oAAc++qCCCCW+88899995xBBBF999xBBF999rDDPf/ACggglrggz//AM8MNPf/AP8AfQQUfbSQFPPIAEPvvjiggggIgAMMAQQAQQQTXfeQQQQfffe84xx3+wgghlvjik8/7yww09//AP0kEHTy0ADzzwILb77744qIIIAAAAAAAEFX332EEFX3330MEMN//wDzCHOeySv/ACww3+/7ww0//fQQAFfDAAAPDCQ8sstv/wD+8zwwwwyxzz3332EEEHX200kEMOf/APzCC++ewNZgFV0w4YMr/rDb7NJAww8MIAV//LDAKzzyzw88888888899tBBBF99995BBDLf/wDww3vvujoijlv2/j3XcIGHHGJCAdaQVeINHPfP+tpjjDCAAEMPPPPPPPPPKQRXfffQQQRfv+4wnvoghtj1kmu6wvusTXbQccAAFBHIIcfdpBO2dfYDIIlquzhjDHOIAAAARTfffcQQTT3/APMMd/qII574ILLQsKL8gFX3kEAQAAAAAAABQvBJX0GVxH3n2lkVEOsN6L6autfOssEUn3/sMMd/+IIJ7qIojKN4MZ7ZKfH2lnAQAAAgAADThPREH0xyj2jT/i5yNin6yzAKa557renW2GGF0TLzggTSQI7UoW74L5wNfOJfal40mkWUQQzyFO0EEEABV6t3klEMU8OdJCTXY89PM9vK8qrQwhyAwzhDWCXQGPXpYddccPe6P55L+SwEPlFG1tvUkkUhwX7P311cMMMPMLUX/wD7IY6s3rW+mIs+w4xl1xoGg8UBOBgMIob60LzD89088MtNNx3DJ194wgViLzzzFzzz37GT2sDO8DFMcg08IAAANU999d5wpHtd6zAX/qBcD7AD3898888gxNbT9YIIAEpOuPPPOAIQQ27DQDKEorEMGKU8gAAA9d9t995h3+++/wCwl/4w8774TBLIQQICFTTT2LANOMMBD7v4ady7Utud7UOlZRLNNI/CAAADDPSAQcccIc9vvu19Cg/yw0w80wgsHPPPfSQX62QMnMKhVUJg4h4ntJuP6mir6kEAwF53OMZmHq7jTTXDAow8vq//AP8AD3/vPDDDCieIQgsN5ZALq0jo8eM9IxC4LmW5aVR8GntnOx9+sxHM/oXwhKBBlMEiOOuOTrDR/DDT3/8A/vjtstMBDGP6cpcQaCbbvRqFhldzuXQQBRsrYo0EwBCRDiTaGDbRL/2jtV6ktq5DaAfz/wAMMMMPMK47LIJqS9CFQe8GoNEg+O9k8Wsijr9w7DHqOLz87HYsdkeQzR/J6qIscIgvCDQnXEFHX2003b78QCN2QkO7Yjlj4yDHO9k12uUXnO1OoFNtsPAz9mz6rv3vNf7+zsS/77yKgJDA0000kYINPuADOaYS+r10OesSw+0H7D3el7u5s6tZnN+HTa+/CKADFsHd8AMRhHxXvFULPOIQM9udhbE00sAAKGhMxV1mQjYujPmggtVBGbZFJAARzJPzzYubuykM3/cNBUcpepg4g74luO06U1zzPOYIdaH0F5m8vEPobGgcxnYjBHE5KD9gIc3u7ZxJGIsrMESJszYznOiPlvHu16hNAwLPXvdc4IuMYocvGFwieUFlZxaCGB0JeFWfSNrb57i3rTu+7oXTogS1kacnBpQYNOaw73GgHdtN+45rj2kG+c1XGUaoDVfu3U7JTJL9KdRZT9jdb3U6Tu76qrEB/nrDeg6lwQQbuNzSAmEA6c/Mt7zK4RjEopFGs696dsh9mCzqVjKpbzIVoE8SlvZg56r7KTTVILKNOoOF7ZGXeo7VCANA7wnZsM7/ACjON5B5Vynk2ksgIB9cWQ+bpONNNUCmawGxHhNuegXZhBY/CyYeZtBptMRSa+hijliQP1YG0aUI3XgOJBmiG5JvLh65axAwsmyRVpp19F5b5cEVxkQcA0qkcQElt5GoDEsMxNUAMQoM2HrjTqQy/vAYzTxRtXYXfRiIO7q/ISSDanmCo/7AD99XLooDCrUKDvnrSwt5hFN9/vpBtMP/AL/lusksDQ/bVV5V0wMQTz+NFhqx/wDvb5qWm9/L/wBhBdhdF3WnZCCOKyXyiyAsAMc9+++4IE88qCCMdpRBRBVVDZRO8P6Slk6jYYHV1Nx+oB5xrNNdwNNp9c2Wue++KC+CCKAECCy0+2/BBBXBBBR9hW2CA9Np1955F7h8u6rADzxp99wi9pjBR95BEgBJMUjqeKaiCEoew4wOaAxGb/8A/TaSQQcU8eut66oFqvNKbU5eRQy2qTZ4egXYXIrx7QQVfaKc/eQAnuHwAgPuAP8AcNf09O165eOEEEEGzLc3k/E0mp7ytUOmkvOU+rakbV+MM95Jd90k3H01f3EDnx+/t1F3XlXGjb4tNy5d5aBHV3VlMFEdMMtv0HKILcmF8WXGuXYl5ASSPfQX+8Hl2l0mM1n1kFXUF21XnEmVveM8PcMUV9KJP2FZV0VyTxxGOe1ia3X+23SuGotYfDAhQxwIOtF3kEHGWF3V0V11U3G1X3fE/v8AXHnw5RBHkb3TDdJAcyCMOhL55U7p7pt3liJ3WHJMMVN9Oke3vO7jdPJdhxlTbrd3f7j37d9R3QdBSnD3OSG+oVR6qeOu3RnBd5Hh1VXX+qliZoAfjqHf5IbcxNomWVhiGo8Ms59xpdVRpdIIuPsVCx/x70A/tlKqCqu2q1Lnh3DPXB6qCO9+zTlo4uKEsc+AOWebXr6PL/R15l9dz3XHjPPH0JJ4rRxNn0o7JR3SmCaaE97HR3Z5XFtmO1D6AavnLPPV5rboLzrCLTnnjFNJrPLnjjtpAQcg5NC3lRNP7AC31dp9y2771lxpdpz9jvDnfDjQoK8uTv3G6NX4v/7fL7P3PHvdgSrKDq6+2uu/x62TRJl7OK4HZVp51BN5f3j9tNdVfjrKqmoA/RB2e7XTLrVQMdVQMuaaQuKOMxAM4w8IcM++rSSfR91vW/h7lZR9xl9rXr1FZphhpNjzyXDmP38cZRxZ3mWjEBQc8wsoUcIIgc4xMYwQs4uH/wCctP/EADgRAAEEAAMDCgUEAgIDAAAAAAEAAgMRBBIxECAhBRMUMDJAQVFSkSIzQlNxUGFigRWhYGMjJKD/2gAIAQIBAT8A/wDiAoKlSoriuKsqyrVqwuH/AA+1ZV7OC4Lh/wAMoqt2wuC4baVKv1u1avbw6myrKtWr/ZcFwXBV+6pUVRVHuZIXO2aCH6FR8lkcshWRZAso8llCLeqs7LVq/wBlw8lwXBUPNUPNUqVFUd06IEkmyoyASShKXOoafoLdOpc2+7cfNcVZVlUiQjWbgEIj4mgmOYHUB3K909QUEzTqiL3gCdAmwTHRhQwkx1oIYE+L1LhiziDfcIsNBISZJcqZHyaygXFyx+DdG7M34mHQqER1w12Rc1ZzqsL5p7YbGUoMhPj/ALXNMPiVzDCRRKMIDgLRw38ijhzfaRw7vBwXNOsjgiC3Xqj1BQTdOqDXHQFdGld9KGCk8SAhgR4vQwcI1BKEMQ0YEABoBsc9jdXAJsjH9k2pRwTxTj3Fs0jWlodwPgsou66iys7vUVnf6iudk9RWd/mi4uNnqj1B2NO4I3nRpQw0p+mkMI/xcEMIzxcShh4h9KEbBo0bcwurF7GTte4tAPBNnLpSyliZZA4NYaWHkLmkE8QgGOkfzhWEIDnAKTRTCndcO9nqCmYOY+QRw+Vwa54UMMZJa67CEEQ+lBrRoBtMsbdXhOlY1ua+CdiGiPOAoMQZSbbSxEkgeGtdVqFzxNTnkp7xHiLKbio3mqIVyCZwZqos4n+PVSOcZzlbaic5kvxCrUgEkwACgjcyU8DSfopx8XXDvZQ3iUDxCMnANaLKmD2vtzrKMzw5jy2lDiGSmgCpp3h+SMcUZcTE4ZzYKxbszGkKMYWhmcbU2QwfBogS5jWLC8JHBSnPiGgeC0xIUxDZgSqdLKHBhATYXibNXBGAmXPmTIGtcXWSSjGwmy0FUB4bHEUsQNpcBqUZmDxRnHgEZ3ISPJ1THWP0E79KqIWF4tJKxXzSiczGhYb4JiD5KM/+0b8ysZVNUwIw7ETDzIAAzJjH9GIpYaF+e3NITMO8SOdYoqLDtYSbsrmYy7MRxWUeQ2lzR4rnGoy+QRkKfiY29qQJ2PgGhJUuODxQYjO9GR58SuKAKDS40E5hbrsiO8e9lDdDXHQEpuGnOkZT2lrqOqwnZKn4yvUfbb+VLHIJczWlcy6WnscAU3CSOcDK+0+JjxThwTYIW6MG4Xt80ZWrnT5IynzT8TE3tSBOx8A0sp3KR+lnunY7EO+qvwnSyO1eTsooMddIRm6KZEL4oNaHkUiMjSotSnttuyI7x72bpMaXEAapuCmOtBDAeb1Hh2FsmttWFjiMYOQWgANBsxXz3flYPslSwx5XOy8U9rRHEQBqEBwXyZv4uVhF7fNGUeSMpRkPiU/FQt1kCdyjANLKdym76WD+07HYh31V+E6SR2ridpaRqEyAuF2EYg1wFoRtDxwUgAcEWWQbTu2EeC0eEXAmigWsvihMfFE8VGUNO9BrjoCU3DTu0jKGBmOtBDAeb03BQjUEpsEQ0YFjQBEKHisO2pWII6LDC3S/lYQ0+RnkduL+e9YRzQDZU0zMpA4p77iYK0QldQUoL28SulMjFPdRCfynCOy1xT+U5D2WAJ2NxLvrr8Jz3u1cTtETz9JTYy51JkQLiCnMa14CyDNfgpHZnIfLCl+ko8G2nm2gqQim8U6RvCk+UuRe4oknYAshTRSbpsDS7QFDDzO0YUMFKdSAm4EeLz14DjoCm4ed2kZTcDMdaCbyf6npuBgGtlNw8LdI2oNA0G9iROLL3cL4LDWZm7CsL25fyh8GMP8AIbcZ89yiY92mic0BhTvlBN7I2Y0NL8v7WiCDSbFI7RpToXtFlRxAjM7Rc3E8fCoxUgWY56TeExR+HipO00pz8pFp8QsG+Cke2gGp8gcBQRlcRSLifHaAUGFZAg0Jsb3dlpKZgcQ7VtflM5M9UnsmYKFvmU2CJujAq6wAnQJuHndpGU3AzHWgm8n+qT2CbgYRrZTcPC3SMINA0G4N07cf8sflYX5rdngsL25fysV8MsT/AN0NFi53wsBaBxPipJXSvzOWDUsfwmkflKPsDZygcszD/FPbdOCle5rRRTiXQ2UfkrD6lMbchd4JrrlRIEt2pZWuoBOlLq4Jz3O1VnZSDHIMWQIN8gm4ad+jCmcnSntOATeToh2nEpuGgZowIOaOApGWMauCOJb4AprnE9nh53tztsiwnSxj6gmSZya02hpOgJTcPO7SMpuBnOtBN5P9UnsE3AwjWym4eFukYQaBoOqG4dh2Y/sN/KgkEbw4qN4e0OGhR0WF+ZN+VjBcV+RUTs0bT+yIDtRaxrQ2XgAOCwWv9J3ZKyXhyVH2Bs5THxx/gqOMBqxApgQI5nVRzADK4cE6ZgFMCEjgKvcooMKDEGgeCZG93ZaSmYHEO+mvymcmeuT2TMBh26tJ/KbHGzssAVgJ87WOqrXSQey33RmmN1X9JsMp/tDCjxchBE36R/aDmaAjgnYkAGgjPO400ewXMSPNk+6bhR4uKbG1mgTcBANbKGGhbpGEGgaDuA6jlA/C38pmS/i0UeJwzGgB66Zh/X/oqDEwsfIS7U8FiMVC+Ita43+Fh8XEyMNcTYXTsP6j7LFyslktp4UsLKxjvidXBOxUFdsKNwOGeAfNRMzQtPjSIorlQfLP5UT3UeKeS9m5lPkgwoMCDR5JmHmf2Yymcmzu1pqZyZGO08lMwmHZpGP74oADQJz2t1QmZ5p8zhJ+yM0p0B/oIRTP1/2mwAVm4rmox4J0kTRRIRxLdGtJXPzO0HsEYpXiiP7JUUBZxLkIYtcgQAHUDrhvykhjiPJFzn6uJVVvVs4bIJQwPB8QsLxhanMzLlVpDGflQ6OUdhxT4qcsgQAUOGmm7DbCZyXIe28D8JnJuHbrbkyCFnZjaN6aIyABNw1EW5c2y7LRe18jxK1o0T4pXuPkm4UeLkII/SmtDRQ6wd1m+W/8FXSc60N3jsCGBmIuwFkIDvMFYM/+EbMTh2Tsyu/op+HfA8tcPwUdV2m7eSz8Eg/frrCzN8ws7fUFzjPUFzsXrb7rnofuN91z8P3G+66RD9xvuukwfcaukwfcC6VB9wLpcHrG6OrtWrVqwsw81nb6gs7PUFzsfrb7ozRetvuppozG6nt0897js4qimjihjmAdgp8gdI5wbQKgxfNNottf5H/r/wBr/If9X+1iMTzzcuSkYTeqbEQjFZXM/uoHyQXlriumT/xRxeI8x7LpWI9QXScR610jEfcXP4j7hXPz/dK52b7rlzkn3He6zv8AuO91md63e6s+or+yuCpqpq+FfCvhVhW1WPJWPJZgrCPKT/tD3X+Rk+2F/kJfQ1dPm9DV0/EeTV07E+TfZdNxPmPZdMxXqHsul4r1/wCgulYr7i6Rifulc/iPulc9iPuuXOz/AHXe65yb7rvdZpfuO9yrk+473Vv9Z91x9RVfyWUeayjzWVvmqaqauG41FXstWVZQKtBWrVqyrKsqyrKsqyrOyScMIBBKa6xe9fWPYHiimtoUsyzLOsyzLMsxVlWVZVlWVZXFcVey9tbaVKlSmfIzsttQukcDnbSCKrZSpV3CgqVKlX6DQWUDrAje5x/XS0+Dihn/AGKvcCP6vatX1d7eKzTegELOfGNwQkaUCFYVhWr3Ch3y9l9Vavesq9694IuO6d4dRe8UDvlDeGy1e+T1QO4TvhHYNylW0ob5QG/XV8NgVbgPcR1Q22rKsqztvYUO+8eoPWjYeoCPUjvFbeG5e6O9DquHdrV9davvAQRVq1ZXFcVR2Uq2VuWrVq1atWrVq+tpUf0EIjdsK1atWrR70NlA91CvepAbQj1NBV3wOVj9AC8N29wFZuspUqVKlXUn9FDq8EePVVspUqVKu5EIgoLh3Wu713vKFRX/xAA/EQABAwIDBAcFBgQGAwAAAAABAAIDBBESITEFEBNRIDAyQVJhcQYUIkBQIzNCQ4GhYGKRsRUkU3LB0TSg8P/aAAgBAwEBPwD/ANIC5V1dX8lcbst1lZWVj/BFyrlXV1dZLJZKw5q3mrKxVirH+CLlXO66uFdXV+hYqyz+v2VlZWVtw6F9+XJZLLdZWVjuz+YsbE2yC45c/CwIfLjqBvuFiCxhY1jKxFBxQd1F+pzWe+/TGq2vwo6K0UWFpt8Q0KgLGBznFMqC+QAab7KxVuhnvurq6urq6ur9AdU7XqAUD8pfoZbrprXO0aSqplRPsk4jky1h6ZKGgmkdbCfQZobIfT0rpn2ba2Wpz6dzvur9C26ysrK28dQNzupBQPSuEXtHeEZmc0agckyUO64bpdsV0ELY4IA7zGSnqdt1F3Owt8l7O7Xhmi93kwxzN5i11tJ1eH4Z3EtvlbsndLxbDAr1XJMdNY4gi+Ydy4rx3BCd4GYCExLScKFRnouOPCUJ294K4jbAoEO6odQNzteqxALitHejOxGo5NRnejI8/iKuTqdwa46BFrhqE1M060I673QROeHlvxDQp1RO9oa6RxHInqLBYG+ELAzwhcKPwhYGckABkOqHUDc4dAuHNcRvNcVqMp5IyORc7nvseW4xkC6MYw3UTGkXKkYARZC4aLKUfCEFHp1x+bHUBOmYCuIDoE95AuEZHc1iPPeGOOjSgwk2QiOKykiDRqomttchPDcGQTRiZZGEjNWaWi6dYsyTAA1OAc3IpnwtOae8FuqCi064/Ojo2RGRRbmSUyxGQWAEEXT4i0XUcTbYnLBE4fCohZxCcZe4BMxcTNEAG6lzamZMWrCo82kK+BpBKL24bISANtZGQkWQc4aFXO4KLeyCaTsROPoEzZVa/wDLw+pTNhyfjmA9BdM2NSt7Re71KdQUjY3AQt0VVT8F+RyPS7voZKl1UXZC0KkzanfdKDvTT8ZXx4/JOI4ikeLZFGVuEBOlJFljdayuee+xWErCgxRUFVL2IHn9FHsGuf2g1nqVD7O4c5J/0AUexqJuoc71KZSU0fZhYP03PfGwXe4NHmbKeoigj4jzkqaqiqWF0d8jYgp2hW02ZA8j0h0R84SEZYxq4IEOFwpu0mdgJ3ZTXNLcyEJA3JwRmYBZgQe4G4RkedXdCxWArAgzkFFs6tl7FO8+drBRezte+2LAz1P/AEovZln5lQT5NCi2Fs6PWMu/3FR0tNF2IWN9Buc5rQS4gAakp1TCIXSh4LB3jNS7RY2lFQxhcCbWOSrtpSxx05isC9mI99lWVEzqCnlEhBJGK2SDvf6+IasjbcrbLhwoWX1eqSaKHaD2RvBjkyFue7aTPs39IfOEgI1EYRquTU6U5eamkkB7RRJOp3Q/dhTapsj7gIEknNHVdtiAKDXLAUGBCMk2AJUWy6+XsUz/AFIt/dRezdc/tljPU3UXsxEPvahx8miyi2Fs2P8AJxHm4qOmp4h9nExvoANxIAJJUc0Ut+G9rra2N1VbZjhlfE2F7nNOfcFDXyVFDUTNaGuZisNdBdSVs8mzAS88R0uG4y8+5bPLpKGtY4kmx18woK7DRSU4ic4nFmO66g+PZE7fC7/oqIGpBH+nTn9kPj2M7+R//KFNLHDBV0972GIBTxT1zqUmFwaD8YOSn2VC8M4Voy06gXQuALlV7btd6I9UPkLhGWMauCNTGOZRqh3NRqH+SMsh/EVASXZqV3wnfJkGqXMNO+H7sKZpJTGOuEG5lFjbpgAVNQVNW4iCPFbVQ+y9c7OSSNn7lRey1O37yd7vQAKLYezIvyA483ElRwQxC0cTW+gA3OIAJJsFLtKhj7VQz9M/7Krr2U1OybCXBxAFvMXW0NpvhpqeSIDFKL552FlDVz1GyqiQvs9uLMZaZo1zzsxkIcXSSPLT3myoaYU1MyPv1d6lRNxbXrWjQxuH9lsX46arj/8AswqG8s1PD3CQuWzBhqq2LzP7Gy2NG9rKhjmEZjUKioJ2U9RFKAMemd1RbMbTCS78ReLaWUNHBDEY2su0m5Bzumsa0ANAAHcNxc0akJ1RGO+6nkEmgUowyOHI7iUZGD8QRnYEajk3ryQjLGNXBGpjHMo1fJqNTIdLBGaU/iKLidT0ojGcm6qXJh3y9lq1i3wfdhPICGqGqdru2U6SkZHWtuY+IY5B5Jr2vY1zSCCLgqXaVDFfHUM9Ab/2VPtalqZ+FFiJsTe1hktobRmZO2lpWh0p1PJOr9p0M8YqyHMd6ftZbTIds+oPcWKSmiGzIZwPjMpaT5Zqt+PYkDuTY/8ApRf5uSnj1EdMbrZPxbPrWeTv3aqahNTRyvj+8Y/TmLKg2nK+nkjLS6ZjCW5dqy2XSTsMs84tJIdFs/Z8lK+Yue0h+gCptl01NJxG4i7PVNiiY5zmxtDnakDM7ijLG3VwTqpncCU6qedAAnSyHVyfNEzN8jR6lSbVo2aPLvQKTbfgh/qVLVySOLiACUZXn8RRJPWmVg1cEaiMcyjVDuajUyd1gjNKdXIuJ1PQPUU3aU3ZO+bstUWbHDdBG15sU1gYLBTpjsxdDVO13ez0TJ9nVMLxdpkP7gLZcskTptnzH4mXwHm1bEpKaplmEzMWEAhUjGQ7edGwWbd4A/S6pzbb8mLUueB/Re0VuHT88TltKqbFs6OnJ+1fGzLkFVUzotiRMcMw4OP6psMk+w2xtYS8tFh6OWyNnTUxlfM0AuAAF7qg2cKRsreIX47XytoqajgpmlsTbX1zugANABuLgNSnVEQ77p1WO5qdUyHvsnSHVzlJW0sfamb+mak2xTt7DXO/ZSbZnd2WNb+6kraqTWV36ZJwcczdYHHuQiPNEAd++xteyDHHuTm2G+6MjB+II1EYRqR3NRqX+QRlkP4ii4nv+Spu0VI0uFgntLTY7pey1Qn4rJ4s4oEjQqBxLcyp0NQg6zgna7vZZ32NSOT2qt2lNLVMlwNY+NxAI7xyK9nH3q5xzjv+6cx49osQaSMQubc2LaOyppagVNM8NkyuDlmO8KHZVVLMyWtmD8OjQpKOnknZM9mJ7RYXVt5kY3VwTqqIaXKdVu7mp08p/EpJmMzfIB6lSbUo2fmYvQKTbY/Li/qVJtWrfo4N9AnzSyduRx9SsymxkrheawMCL2BGbkEZXlEO1KbCTa5XDjGqxsbojNyCc8lGpk8gjNIfxFXPPqr9dTalOv3J0MznE2Xu8vJPhe5oyUcMjXXIUkD3OuF7tLyULC1tipWkjIIRSX7KcCHhOcQ5A3Xsqf8Ayx/s/wCVtWkpoqmhLIwMcvx+eYVFGzZ21XwuaMMo+zf/AMbijZOmjbq4J1YwaAlOq5DoAE6V51cVJWU0fbmaP1Um2qVvZDnqTbkx7EbW+uak2jWSazEemSc4k3JJKAJXDcmsBahGwIvYEZT3LiOKAeVwidSuFGNSscbU+QO0C4j+aJJ6APTv1Z6cYBcAgGjQK9+iCrlZrPc9lyCpe0muIK9ln/bVI5sBW3DZ1C7lMtsRxVFNdh+1jOJhCotqmenaS34xk71TqqU99k57jq4lVNdTUxAlfYkXAUu3oh93E53qbKXbdW/JuFnoFJVVMvblef16THYSjN5LG7mrnc1rS25TXsARm5BGRyc4n6DF2wrJoHQtuy3mZgOhWJTdrdQ1stHNjjOos4cwqusjqqeCRjtH5g6g7nf5KtvpFL+2/b4+0hPNp6A6qxWE8lhPIrA7wlcN/hK4b/CVwpPAVwpPCVwpPCVwZPCVwZPCuBJ4egOstusrLCVhPJYXcisDuRWB/hKEb/CVHG/EPhKAVgrdLJG1kYDfUINsALp8OM6r3b+de7fzqOLAb4l/jB/0h/VVW0PeI8DowM7g3UW1JWRtaWg2Frlf4vL4GqrqDV4MYAw3tbzXBj81wouRXCi5LhR8lw4/CuHH4Vgj8AWFngCs3whWHhCy8IX6LPks1mruWazWas5WcrHmrFBpVivdG+Ne6t8RXuzPEV7tHzK93j5lCniXAiXAi5Lgw+FcKHwrhxeELhxeALBF4AsEfgCws8IVmeEKzfCFl4Qrjkr+Sv5LEVcq5WauUN7tUFhCsrBYQsIWFYd1lZWVlZEKwVgrK2+CkdM0uDmi3NPZgcQfkopXRG7U9+NxJWFYVhWFYVhVgrBWCsFYKwWSsN1t3Cfw+JhOG9r9VSxwSYuLJh5KqjgYW8J+LmnIdSN43d3Tud1/mrdSJHgWByTqmV0XDJGG97AW6woLPpWVulc2I+pxzMaCHQsd/UFOdTu0a9p9bhWHPoFA7x/ArYdlua29TJG6wuCzEEaSAm0ddC71u3+6mpZYrF2Eg6EOBHSuVmh9eKDRy6g/IhHphFW+iOQ6odSfqhQKv08KIsh89YfPlDqT8/h+fPVX+dH0IodKysrI7h0rK26yt8gCr/QXIHqSrIfUrdO+9yGqG66urq6ur/PW+gld/TsrItv3rAB9fwX70G2/gY6oHqb/ADlzu//EAEYQAAECAwQHBgQFAwIFBAIDAAEAAgMREgQTITEQIDJBUWFxFCIwM1KBI0BCkQVTYnKhQ1CxgpIVJGDB8DRjcHNEosDR4f/aAAgBAQABPwL/APgcF81XrVeN4qpvH/4NmUHFVFVKpVlXh4q9PFXzuKvir7kr4cFetV43iq28VUOP/wAA0hUhUK7V2qCqCpFSKx0zU1UqlUqzxV4eKvTxV6VfFX3JXo4K9arxqrbxVQ4//ABCoVCoVCoVKpKpKkVIrFYqampqrFVKtXhV6eKvSr1XqvQrwK8aq28VUOKn/wBZnwZKQVIVIVKoVCoVCoKpKpKkVjpmpqaqU1Uqyrw8VelXpV6r3kr0K8Craq28VMcf+pzmPmZBUqgKhUKhUlUlUlSKx0TU1UpqaE13ljxVX6le5YhCK6eSqPBVclUpqYUxx/6bOY+aHhyCkFSFSFQE+I+GcAu1RPSu1O9JRtTZZKHFLooKq/Sq2qtvFV/qVX6lUeKmeSOSaQ5oIK7yrcr1yvSr3kr3kr0K8aq28VU3j/0f9XzQ+Qj5hFxmq+SL5jJB1JwXaHrtMRdqeu1/+SXagu1NQtLP/CjaGyzKZEiNGyu1O9CFr/SmuvMQpOUiseGiamqsVNVFVnirx3FXrlelXvJXvJXo4K8arxvFVt4qY4/9BfV80PkLRmEc02zQy0HHJGyN4lGx/qXYzxXZH8l2WJwXZ4npVw/0lGEeCoKbNpV45VlB2Ks2R66sgqQqQqAqAqAqVQVJy73BY8FjwU1NVKamqjxV47ir13FXzlfK+5K+HBXrVeNVbeKmOP8Adhmfmh8hHzCOZUPy29NWSkpKSpCu2ekK5h+kI2eF6UNoKz7/AA25a8gqQqQqAqAqOaoPFUFUuUnKTuCx4KZU1NTVZVbuKvXcVfOV8VfclfDgr1qvGqtvFVDj/ZHx2N5lMqIm7VHzQy+QiZp+07qoXlt6eKNoKBv8NuSqHFVtV4OCvOSvHKp/FX7hmEI7UCDl4PHRJSCpCoCoCo5qjmqCqSqSsVjompqoqt3FXruKvnK+cr/kr/kr4K9arxnFVt4qocflQ9pnI5KJGe7erNDqdM7tatrZT3pz2tEyVUJyVQnmp/LDL5CJmn7TuqheW3p4v1jqoOZ1JhVt4q8ar3krwqt3FTPFDXInoY8tKa4OGHgbz8gQqQqAqFQqFQqSqSpFSKxWKmqjxV47ir13FXzlfuV+Vf8AJX44K+ar1ivGcVW3iqhx1TkU60RHH/smYQHnjohNpYE+I1gxUGK6JEPCWkqIKnS/SU83jJ7h/lF1MUyzpElTS6JxoRL7iVO7iqg2J/pQLmue4nGlMZgCXGfVRAa2Sc7EqI4tLBX7pziGCTpzOavS0uDsZBNMQyPdRfEDgJDFF7qg2nGSvRRUhExALSJ6HODc01zXZFXjCZVBVNnKY1Rl8hEzT9tyheW3p4cR1ITopkiGUzAxTJzxOmLu8AeARNESTXFpTHhw19/yB8WSkEQFQFQFQqFQqFQVIqRWKJIQiCSvE+1Pa4d3DfpbJsQ1JxBs2HFQxN7RzUS0huDc0XFxmSrJtO0nJCSpbKUlS2qqWKLGmfNFgLaVdNrq3qgTceITWObLv4dE5s3NPBOa+sOEsk5hcGzlninQxQWjBNL8iz3RBvWnknj4syHSluVLrsYZOn7Jzg8tDeM9Dj+qSa6kRDvnnxQEjBHVUl16KfqzUUzMse6P5UQ1XWE5qohj5YY5cE4UUkE5yKYHPBNZGOCvHXbYn+5FzxDqnmUIhFcyDIZpjyWmeYV78NruMlW6pwDcuaD51cimxA77TQisIcZ4BNe1xlrRc0/bd1ULy29PDcJp0N53hPjPb3aN/FQnVS0xd3gDf4JE0RJNcWmYTHhw1t4+fPhkKJIOOeacTuJRJ0xoXxHd4YqX/LETnI6AHHABQ7KfqTGsbgNLskaa3znykiXShBxPNF0miknE70GluNZKnEuq7zdwVbgWTycP5Riupc4SlPBNr30+yMZwqIbgDxVffp5TQigucOCvRJp4oOBnyTHtfknODc02Ix2TlW2U5iSDmnepA7pp0MGngEYLMJADFAAINAmrpvdzwyV22RHHNXfFxMldnGl0gVdDuj6RuV0aKZ7/AOE+HMBowE8VdkOdLIt/lXPw2d0VYKn4jiWHPAq780meZQa+bWyzYJlEANiiW/BMqvTUcaBrRc0/bd1UHy29PFieY79yh7WmLu8DefDpxQJBwUOIHddXh4pc0ZkBX8L1jSPHHh2kd+ahQREBxRsf6tF6zc4KO8jMY/wrL3g9nFMsp+ooxIEFPtb3bIkrH9Z0uTWSLjxT2EuaQck5jnNEziDmviSM6clQbmjfJRGucA2XuojPhgNG8JoLXFwYQJZIsdcyliU4PMWQ9Oapk5/JihdymeTh9kJufEbuqxUHJ37ijkeinKA0DMqFtObTzxTJNhVSxUIgFw5TUMYMk0zniU0XkyZ5p7e+zvOx5qI4g4HZzTolL244STH1Ofjgjl8jFzUTbd1UHym9PFi+Y7qoe1pi5DwN/iESU5KHEq66h1zGhDN4RtkAb5o29u5hRt0Tc0I2qOfqRiRDm8/fRUaSFZrVLuv++geOPDtDZhWQ949NFohxS7CZCZZ3S78gELiH9RKNplstwVoLnMD2u7qGJkmWP1FMY1gkBpcr2W7fJXveIlhxV8KQZK9bN3JFwDZq9HAqsccJKtqvGcUIgJKqbxGgkAT0TBmFS3DDJSE571QzAcEWgkFNaGiSu8SWuImi2bmngrluM8ZpsMgtM8myTWyc88UcvkYuaibblA8pvTxY3mP6qHmNMXLwN/ikaIcWeBz0uIAxKNogj+oEbbBHEo2/hD/lG2xjwCNojn6yi4nMz8KyGcELf81EyUHuxvfQRMSXZnn6ghZeL0bMySBdCdS5uCiwZd5mLVAtVPdflxQIImNLswjCxeZ5q5wYJ5Zq628c8ldO7v8AKeCWyCpNTv2qh0stwTqg4kD6VLZOOeKOJdhmQoh28slvp9UlEpLPdO3yG9YCvPOSme8MRiE6Y3mX+FkX97eg92U/qTCcZ7iq3SJwzkg7vEahy+Ri7SftuUDym9PFj+a9Qs26Ymz4G/xC5ozIRjwvUjHZuBV+dwXbI/qRjRTm9yPgYU89ABOSFljn6F2KIASSNSwHuOHNb/mnZFOwiT1nNa4YpsCk4PKNlgkzkmQ2M2RpO141LfSFS3gqG8EWNKu2oQ2hUj+ZqgUyTWyJM89Q5fIxc0/bcoPlN6aXODRMldqmcB4No816g5t0xNnwN+sYjB9QRtELijam7mlG1P3AIx4p+pFzjm4+G2G92y0lOa5pkRighYWb3FWqzthhpblossMNhA7yotsDHFobOSHeZ1COgqwHF45Lh83GGIUIzht6eH9XzR+Ri7SibbkHEQoZ5cJphJUW0tZliUIUWOanGQUaExkMUjeoRnDHgWnzXKD9GmLsFMiz1zFhj6gjaYfMo2vg1G0xOSMaKfqRJOZ8NrHu2Wkp8N7JVCWmzwIJhMdTio4lFeOasR+D7q2j43srOJxmdVaYl21p/UojREhkcRhoszg6C3kotkiOiEtyKhgtY0HgoolEf10FWI/G9kfHPiWgZqzH4fv4Y2vmj8jF2k/bcoI+GzoojnufQxQrM1uLsToiicN3RWY4EeBafNKg/Rpi+W7oocqCZ71etDcUbSzgUbUdzUbRE5IxIh+o+IIUR2TD9tEJlb2tnmhYYe9xKFlgD6FbGtbEEhuVgOERW/6PfTYz8BqjWWI+K4iUlZ4JhNIJVvHfZ0Vib8UngFbGvfQGtJUCsQgHDEK1w6YvVQDErAYc1FfdsLlAiGJDqKtQlGfoKsxlGZ1Ry+QHhxx/hWQ7Q8MZn5o7vkY2aeQHEnioJIxUAd4nlqQe7Fl4Fp81Qz3QUbe/cwI2uOfqV5EccXuKoJbVwTDU2RREjLwRBiuyYULHHO6XuosMw30lWWBDihxdPBWuEyGWUhWFvcc7idDto9VZ/Oh9VaCRBcQZKxOLmOmScVb82KwHvP6KJCZElUMl2ez+gK02ZrQXM+ysJ+Ef3KPabp0qZ4KzWh0VzgQMlbxhDPVWAd155qLaYcMyM5qHbA+IG0ymrWyqFPgrCzEv4K2xNlg6lWa0MhwyHcVHiCJEqA0FQzJ7Tz0D5qLkoGEWXht+aO75GNmrVElLqqXhfhxiti0uBk4f41HGUb7eBavM9lC2RoAJU2M3qHaofeGMpJsQB2aiCYnqQrJEficAuwN9ZUayvhieY0QALqHIfSFEtMJhkTijb2bmFRot6+qUlYP6nsrflD91D+FZxybNQzOGw8go3mv/AHKz+dD6q1eQ9WA+Z7K37LOqsR+Kf2q2eT7qyTv2q0eVE/arAcHhW8d5nRWI/G9lbvLHVWeNBhwRN2KjPriucEDIgp1qju+pTMpT12GbG9EPBJAzKNohD6kbYzc0o2t+4ALtMUGc/ZQ4rYgmFv8ADfslbMX7eG35rh8jaiZyCjQwXDkUwNqE+H/ZNiwoQFZATI8J+y8HTE8wqEZw2615gjTE20xksjgCgJou3BCGYuAC7K5uAOYUSyGC5oLp79EKDALQaAoolFeP1FWOCHuqOQVoj3TeZyQtsWeMiFg5vIhRmURHNVn8iH+1RbJeRC6uS7Az1lRoLoTpH2KsG0/orSyu6H61bHSgy4lWfyYfRWnz39VYoRqr3DJW58mBvEqwHvP6K3eUOqsnntT2Ne2TskDZoORaP8q02m87rdlQI9zVhOajR3RZTlgg4jLxbMZwWape1ubgEbTCG9G2DcxG1xOQRjRT9Z1mPLXAgrh4ZUXaHhHJDL5rePkYu2om0Vg6ECZyluVtjQ4rYYaciViMirBanVNhufVMfbRE2nKynukaxhOIlUFFL4R3HBQIhO03MoN+ETosO1E/ajm3orcO7DcoAqqB3hQIknS3K1iUd6sYlAHMlW/zG/t0WYzgQ+itvn+wVl/9OxWq0RYb6WncrHGfEDg7crcPhA/qVh80/tUslbn99reAVk8hitWFoPsnxYcMYn2UWKYj6ioEa6cTKeCjWoxW00gIOIMwUXOdm4nw5qanq2SI1sHvOAxRtUIb5o2zgxG1RTwCMSIc3HxIZnDYeXiWgf58I5IZfNbx8jE2iom2VGErIegUOFWDJ4B5owXDOIz7z/wvw2zPvLxwwGWgicWXRWYyfLXtebVC+nqv6L9H4fnE9k9rmvYDwKtLarN0AKgOlM/pUJs4FXB2KtBqLTykrGZwG8pq3jvMPLRZxTAhjkrW6qO7lgrH/wCnb7q02Z8WICCMlZ4Agg4zJVtjAyYPdWV7WRZuMhJG2wRxKivriOdxTLRFYylpknPc8zcZ+JNTU9Wk8FQVdqgKXgiDFP0nRAgNe2ZmotnYIZpGOrZjOB08S0DwnfN7/kYm0U/bKgbkbHZnf0wmWWAzKGNP9f3Cd3LR769r+lQ93Vf0o3U6Pw/KJ7KP54/YpVQ5cWp/dvfcKwbMQdFFhyJZ9lY4tDix2/8AyokNsRtLkyxwmGeJVotIhNkNrRAtd1DppninW+LuDQn2iM/N58Samp61J4K7Ku1Q3w22V53gKKyh0lDgwqAadyhsqiAK0Poh9dEDCCFZ31Q1FZQ8jSVYj3XBDLw4ww8I/N7/AJF+ZT9tys+7V/r+4VpHeaUwzYDy0m0QRnEanW6AOJ9kfxHhD/lOjGK0OMsyoeXuhsx+p0WDYf1UY/8AM/6Ew90K0f1eqskVkNzqjISUe0wn00zzzUUTFX3TLTGYJB6dao7vr/7eJNTU9al3BXZV2FS3wmtc4yAT4T2ATUGG17pFWiE1gbSrJsHqojf+YlxOi1jvjorOZwgoMOlzzzVpdOJLhoaDcgD0qBCfDJnJWpk21cNJVjPxCOSHhxNk+Ec/m9/yL9op+25QN2oY0IZvarxtZfuzUS0tiyAaU60xYYDWyTrTHP8AUP8AhEk5mepD8r/UoeXuh/8Ake+iBarlhFM8UIpix6jwUWJED3NDzJZwT00w3TEintpdLwJqanrUu4K7KuwqW8PCpdKcjJQ2F7pKLAuwDOas0NrgS4KKwXT5AZKzH4oVqHwx1Vn80K1j4furGdoJzf8AmW9EXfHaP0q2DBpVkPcPVXsopYfZRoVY5qWMk91DCeCNqicggREh9QiJE6CrMZRmrf4Zy8L6vm9/yLyCTJO2ir26bVKaNui7gAjaY5+s/wCEXE5mehnlHoU094KNsg60Pyj+5Q8ihtWj/wA3aYHmBWjzXJnknodIMinitkxu0TCqVSnrUO4K7KuwqW8PCAJMguzxJEmQ0WaFDc2ZG9C6aZd0FWjynKz+a1Wry/dQe5An7o4w+oUEyiM6ogEYquE3CbVaBOE5WQ9/2Uu/Pki7/mvdWry/dWQ4uCte2DyUG0CmTyor4JcHDNRbTW2mnVOSYZOB5rf8rv8Am9/hmPCH1hG2QRxKNv4MRtsU5SCdaIx+s/4RJOZUDyQn7RUbyx11YflH9p0HvQzrQvLd+4KHvTfNjdP+2mD5jVaPNPsoPku91MKpTUCJuUZlLuR1JFBjldc0IYVI4eGyzxHie5RLOYbJz3qzMa95DhuVqY1rGyAGKsjM3/ZWuJkz76LHsu6qLhah1Ci+W/ooXmM6qOPhOUbuwJeyhYw29Fk/3UTGG7ohmomMN3RWc/FCJAzVXxKuai2hr2loaU17mZJz3OzPhMM2MPhFwGZkjaII+seEMz83vOqY8FucRqNtgDeT7I/iA3Q0bdFOVIRtMY/1D/hEk5meqdFn8kJx7xko/ljrqwvJd0OiCe6iMdWDsP6hM3pnnxP2j/Cmg0lMpD2jerX5v+kKy4wnagMjNYRoSuuaumqkDd4QBOQmhZop+lCxne5PbS9w4KzNZdg0iatHnOTRS1oVp8p3VWXzfZWlpcwAepYQ4fIBOcXOJOix7DuqtB+MfZHFp6IYEIiYVrODQrOfhNUXCK/qr2HQJuGWg2p0pBo8OaqU9NnM4A5ahIGaNogj6wjbIXMo247mI2uMd4CMaKc3nxB80Y0IZvCNtgCeJKP4gNzEbfFOQaE60xz/AFD/AIRcTmZ+GUyE3CrfuUyfhtwE1KRko+w3rqw/JPQ6IG9RRJ51YOzE9kzeqqI7j+kKkNE5IvKg+YzqrX5g/arHsu6o56kB8nSTxv8AAh2d78cguxj1/wAKLBdD6cdFj8w9FFi3YGE0x1bA7irR5zlZPK91EbO1N9lFdJ0IcXKN5UTorP5zFFdSwu4Jrg9swrRBoMxkmtLjIBQ23cMD7p7qnuPNMM2t6J2Dj1XaYQAxUaLeOmE2NEa2QKJJMz4M1NVKevAtDYbCDNG3cGfyjbIx4BGPFP1n5JvyhjQhm8I22AN5KP4gNzEbdFOQARtMc/WUXE5kn5Epzy5lJVn8pqdtFR9hmrD8k++iCe+rQMjqwcn+ybvTfPl+kKI95wnhw0Q/MZ1Vs22ftVj+pP23ddSHtBNMxJESOgWeMfpTbG7e4IWSGM5lWljWPAA3KzQ6345BRot23nuTLW+rvSknNDmkFESJCsnmH9qtmy3qrN5LVavN9lY9h3VU/Hn+hR3fHZykomw/9qheYzqo3lP6KBFu3clg4ckKYUfawUa0VCluWi9iSlUfCmFUp/2AoZeMY0Jub2o22AN5KP4gNzEbfF3BoRtUc/WUXOOZJ+XOiD5LU7aKtGTdWF5R6HQ0ycFG2PfUECIQDhjzUOC5odMjLihMHHgm+ez/AOsJ+27qVJM229QrZmzorFm72UXzH/uOpD2wgZFOExNN2h10Oth3MUCIXsmeKtm03orIPhnqrZtN6aGGbG9FH81/VWMd5x5K2HYCsvle6tm23orH9ftoiOnEceac5u8gYIGRCfa5ggN0TMpT8KaqU/An8kGudOQy8I5eCY0Jub2o22AN5KP4gNzEbfF3ABG0xz9ZRc45kn506IPksR2j1VoyZqwvLPQ6dqH7ajdiH+1Ap5EpcimeZB/+tRfNf+46BtN6q2f0/dWM95yj+dE66jNoaIZTxSdETbd1Ksflu/crZ9HurIfhe6tg2DoYJMaOSIvYxlvKhwxDbJR31xCdysew7qrWWktkQoMW7JwmnWt5yAHhzVSqU9eanrQ4Tnz3AZkot70gZoQYkwKZT4q57hcTk6SfAZDa8ynwTAKoBAzary6e/ug471EiOiGbtWHBdEykqHVUyM02C9ziMpcU2BKu8ybwTWNhxJT7r2eEdLo0JubwjbYA3ko/iA3MKNvi7g0I2qOfrKLnHMk/2M6IXlMR2j1Vo+jVhgUH30wDNicJEjTW8ZPd91Dc5xcC4nBNYKllEg9Co3mv66BmrWMGe6s22eij+a7UbtDrou301rbYm7I6KN5r/wBysWT1bNlnVWWJS+RyKewPbIpllY0znNWiMGCQ2iobqIjXKLaXPwGA8SYVSmfAn4AaTkEyzRXfShZ8GmebpFCmHDigCcjvQYL6E5ozE05+DH8IiiGGGRRWDPFG1fpmKZEFdoiBtIMgiSTM6QCckIMQsqlgm2Tvd44SmmCGGviNE5HCaO1Ep2iyaJbVBvM6d6dGYHuqNQcMZbk+P3mFowblNEzJOsY0JubwjbIA3zR/EG7mFOt0XcAE61Rz9aLnOzcT/aToh+UxfUeqc1hxcomEV44S1Ifln302c5qOPiHUg7Z/aU3NO24H+pWjzn9dNp2WKB5nsrR5p1BmNFle65lwJCGElBfMSVo856sZ8z2VqewtADgcdDLRFbhOfVOtMU75dPCKqCqUz4E/AaxztkEqAwXwa9qcGuhxfhgU5Ls8MCRZu2571322eHd785Kcm2cnjIqE9t9EZuJmFflsSJhME5J0d5M8sJYKemRTYEQ04ZpwkSEyDDpa+U+6rOXBgJdhVkAobS2NEdPuo2tkmnPHEclfNY74Y7u8FOivc+qcjyRcSZkz1DbII3zRt43MTrdF3ABG1Rz9aLnHMk/286GeWzovq909wDgJI4vc7jqQ/L++mBmVaRsnUg7fsf8ACGadnA6uVo852m0eWzqoHmBWjb1m90EBHZKhPO5RHOc8k5+HMKpVKevPwIUMxHSCiCEMGEniULNFpqlhJQoMJ8u+Z8lAht7wLJyJmShhAddetRiBaYR6TVpjOc8trm1G0sIFUKbhzTY0Vgk10kSTmU17mGbdABKMGKGzLcELNht96U5KTIcFpLKi5QSQ1lTs8hJQzdsdVlXIKKGteZOmELSWsYAMQu0xcaTKfBEkmZP97KK/psX1+6iSqahZyeP+1dkd+r/auxu/V/tXZHfr/wBqEMtBbiuxO/X9l2I/q+yuLvinQ7wALsfX+F2P/wAmF2Qcf5CFmDTMEf7ghBPqZ90YM7vvswJ3qLZi95cIjPuhYTvisXYR+cFHguoABBxULzAo+0OmqNH0eyaZFRBMVa9QVSqOvNT8EwfgiJPeosFgupGVW8p1nbdlzYlUlYtt3ROJiwJnaDsEDJwYfy8UyLDENnxKZZjiu0gGJ3JtJmu0RA4kGU0XEmZOkAlCE8gGWBMkLJnVEGGclcQryFLFpTnM7sy2oO3J0xfl2zJX7CxvxS3DESTbRJtJYHDdNdpigSBkiScz/f2tqc0cSn3TDKhvuiQGMxAV2Q+ZIzTnmshOMgTwQtE8mq+IzCveSacCqjwVXGSaQV9JUjxH2WOifNVK8KvogyQiRz9TVeR8cf4UFxc1pKh+YOqtGY0kaG5DR9HtoYdycJGSmqgqlM681PxYL5WUmkGRUQteyA92U8VEiMDIgMRuI7oCY9zHVBPjvfwHREkmZ1GML3BoUSBQ2qoHFQ2MMGI6WIQkI0KW9iiU3LqZ916dFhiM6bsCxGP8OGBm05p1oe/CTR0VoiiI4SJlL/oOF5rOqtrXOEm51KITOFJNnPNS+I5PeDBe/krOKgHPMg5dla+oXk12RuHxwiwNJAdPmjAZ+f8A/quzsOcf/wDVXUNmy+ftooh/mn7K7g/mH7KiD63fZXcD1RFdwPVFV1ZZz+IfdDs4ygoRIX5I/hEwHZwWpwgw2zY0iW5RoMPuRGiSj7tQhMyboGx7KpNfiogqZPhrzU/kRFeGFoOBUzx8CyvDYomrRTdEOpnPugKDHu6ptmCn2h7i3ISyki5xnM+Jh/e4PnM6qJtlPGXRNzCl3yeKESNRTSJZJpflRJvGag9yKW8k+0QYTi1z5EIRGP7zTMI22zfmfwV22z+r+CmWqFEcGtOKOY6KJaocN1Lprt8Lg5dvhcHL/iEP0uXbmn6HJsV5/pfymxiROn+VfnMBsuq7QZZJ5qh9VDN5Bc3hirRu1Q7Q3yv9OmE5RG0u5f8ASYPzMHzmdVEE3lfSqUGmbuaum81dszAQd8SG5W6y3saqe5QId3CpmuwRPU1dhi8WqBZYkOK1xknfSrVZ3RXNLZZLsUXi1diO94UKBZy0GU0WQB9MvZNaA0DFNDC10m8UIxAkGM+yrdxUA1MLVZ3UuIPQq0bI66wKh7HtpaZFEVs/scjwVJ4Kh3pKu4noP2V1E9B+yuYvocrmL6CriN+WV2eN+WV2aN6CuzRvQuyx/SuyxvSuyRuA+67JG5fddki/p+67JE4t+67JE4tXZH+pq7I71tXY3esLsZ9Y0H+5QfOZ1TnyjS6pxceCmeS70813uKk71L6ByVpFTWOTRgUWH1lUfqKDccynZBETCuxzV01GCyWymwmg5INCn8Qt/RpgOk5R20xQ7c4KK0uhnljrwdgKRVLuCod6SodQzBT4ZLu6Jq5i+hyuI3oK7PG9BXZo/oK7LH9C7HH9K7FH4D7rsUbl912KLxauxRPU1dif62rsTvW1dhP5gXYv/dH2XYh+b/C7Ez8z+F2OH+YfsuxwvW5dkg+py7LB4uXZYH6l2aBwd91cQPSfurmz+j+VdQPR/Ku4HoCpgfltUoP5bV8L0M+y+H6G/ZTZ6W/ZVt4D7K8VavFeq96q86q86qtXirVSrVZVRVRVRVSqKqKqKmVMqZ0H+0SUjwVLuBVDvSVQ/wBJV3E9JV1F9BVzF9BRs8TDuq4jegqFAiiI0lu9PH/Mex1oey8JgDoTQ5PYGEic0bPZ/V/KMCF+aEYLAD8UINDsC6SbKYmqYH5n8KUD1n7L4HFynZ/1qqBwepwJzu3TlJUWX8j+V8D8hqERgyhNTosN2BhBQpT6hUQfQxSheli+FwYvhcGqqH+n7KtnL7JxBeZK9HFXw4q+HNOiNcCDNQzSVe9Veq9V7yV5yV5yV5yV4VeFVnkq3KtyrcqiqjxUzxUzxUzxWKxUipHgpFUlUlUlUlUlUlUqlUKhUqlUqlUqkKkKkKkKkKnkqeSp5Kn9Ko5KjkqDwVB4KkrDiEBPeFSpFUu4Kh/pKu4npKuYnoKuIvoK7PG9BXZo3oK7LG9C7JH9K7HH9K7HG4Bdijcl2KLxauxP9TV2J3rauxH8wLsX/uBdiH5oXYm/mLsTPzP4XY4f5hXY4XrK7JB9Tl2WBxcuzWf9S7NZ/wBS7PZ/SV2ez+kq4s/oVzA/LV1A/KV1A/KCu4P5QVEL8pqph/ltUofoau56WqbeDVU39KqHJVjkq+avOavOavBxV4OKvQr0c1eDmrzqq0TON/p048ljyXe5Jk6/ZQtl7SqSJgqocVUESFu0TVSmpHQXd6nlo9ljwX1yKBIkojZyI3ql3BUO4Kh3BUO4K7ciJOV25XRV0eKujxURhGKYKld81d81djirsK7CoaqGqlqpaqW8FSOCp/Sqf0qn9KpPBUu4Kl3BUuVDlQeSoPJUc1RzVHNUc1QOKoCoHNUNVAVLeCpbwVLeCkOC7vJYcAvbWc8NzV42mrcmPDwnRADkUNV0F4c7qoAfDqJlkmRZ5yVfRXivDxV4fUrw8Vec1ec1XzVfNVqpVqtVqvkq+SrVaqVRVRVRVRVRVRUyqjxUzxUzxUzxU1PwJFSKkVSeCpPBUu4Kl3BUOVDlQVQVQVQVKUb/AE6kzPdo3hQz3ynMdUcdTcjmqhxT3NwxQLQJ1CSvYXrb91fQvWFCIdGmMqNOKtDTIO4JsTIAKGe5LgpFUlUqlU81FHxEG4DFU81SFSFSFix5CbSRNUhSHBSHBSHBd3gFhw1rW97YYp4oxX+s/dWaP3DVUcU11Qnoe+mWE0x9W6WmY4qpvEKocVMKfX7KI8h21L2THTaFPkpngseCxWPJY8lHyGCgTp4LHiseOj3XvoiscRgmMNJDkxgaSE+ESe6U1uAmpDgqW8AqRwCkOCkFJNghpmNeRUipHgqSqSqSqCqSqSqFQqFQqFQqFSFSFSFSFSFS1UjgqRwUhwUhwUhwUlJSUipHgpHgqTwVLuCpdwVDlQVQVSVSqVSqVSqVEgEumHSVzF/M/hGE8Akxv4QIP9Z/+1GmfmRELPPG8ehBpxrcmnvjqo47wxXZ4fP7ldmhcF2aD6FIESKdDayVIkmw2OzaFcw/QFdM9IV23gqAgJaXPDc0IkOJNvJNBa8T4qV3Gwycm5asbzAmnujonxX1GVKY8FomQqhxUaojulRcWNdLFWd+YU+SmfSpn0rHgptB2d673JYrFY8f4WPFS5otnvVyxRYbzKlQmOA73+V9Z6KLDqGChQqZzkVIcApDhrPhtdmmtDRIfI/V7eFJS0yUiqTwVJ4KhyocqHK7Kuyrsq7V3zV3zV3zV3zV2FdhUBUBUNVDVS3gqRwVI4KQ4KQ4J0Wl8qcEIsNAjRFfQ2cpqFEvGz+TisqhvaN4XZ4vpK7NEyp/lNbJoHAaPpT2l4bIK7f6Vdv4Kl3BDNRWmjJQs5Kg8FQ7gqHcFQ5UFUqX6wiIZziBC5GT0YcEunWU9sGnFzsEwhzGuUh/4VIKkKlvAKJ5iYBSOifAqdOahtoaGpxNcj7IYqL5J6Kzbftq0N4Dw/rHT5w5jwpD56SLQcwuzQfSruWTiE+HEcJVqGww27Kq6qpp3/LT2k10mTH0n/CEdx+lGI/kryJ+lTNRO9PiRS0jBNcRIhXkf1quL+YUHuJ2z91j6j91LmVS1AN4L2TZ+kqfIovr2VBmwuYUDMakbbCZsjS9tQTXyIT8IEuJVnHePT5B2035x2X9vkDuVAUj6l3+SmfSqwpj5B6s4Ba5qbUJKorGc5reVRzKywVDVds4K7Z6QqW8ApDhoG27oNSVERzfsov0vUI6kfaCZsjUjQztNTQ556JjaR8g/wCnr84ckMh/dKRwVIUjxRvJbkHxRtM+yvW78OqBByPhRFBMn6h29D9t3VN2R01v6h/aNS0jZegKmOb7hQT/ABqR82qHs6rITIZdTv8AkX7Pzrf71Qz0hU8ypO4rFT5KY1XbKbg8I56Xba9PRP2yoew3prf1P9Oo9tTSFCJHsj3IvIpum0fSoWwPln7JQy+cGZ/v0S0wIW1EHRP/ABVn0QyeuCd+JRzk1oTfxG0DORX/ABGebXDo5C2DdaIjerQU21RPz4LuvdKmJLalJXblduUQEPRBuwVvJTGGhvRUFUKnmu76gqofrCvIE9sK+g8V2iHumu0/oKvnej+VeOO4KPEk04NUN1TWnTaMm9VA2Pf5Y5JmyPnPq1nxobD3nIEHEfNvtECHtRGhO/FLKMqndAj+MN3QT91/xh35I+6/4w78kfdD8YG+D/Kb+K2Y51D2UO1WeJsxG/Jx/wAQgwsB33clFttoi/VIcB4DAyIHO+yFnBYXB2U01kcZRFXa28HKJFeTNzCr2LdykaU3FVRPzCpu9bl/qKIGCpaqW8FTl3CqXekqh/pQY9UP5J9bWEoC+lUVA7r3QyhotGyOqgbJ6/Ls2flXOpE122JXKkUpjg5s9U7taOAYhBVldmPmItogwR33gKL+L/lM93LtkR7pxnOcPSDIKLEMR05AcABIaktSFarRC2Yh6KD+LDKK33ChxYcQTY4EeNGjQ4LanlWm3RY2A7rOGpSpKWmSsJ+EWqz5Oaon4gyG8sodgZI/ivCGoFpv6jKUk1s25q5bzV0xXbOCoZ6QqW8BpO2zodWU0ybXOZwUbAsiJh0WjY91AyPy7Pq660aJQFDtUervSkmmoA+LEHcKFWIVlPc1XZa0SDU+clChUunoh2mBE2YgPykaPCgtm90laPxWK/CF3Rx3okkzJx8WHEfDdUx0irL+JtfJsXA8d3iWq1ss7eLtwUWK+K+p5mdEkB4Fhd3yFCPfVvZK0OPHHR+H/wBT2TrWYFppdsGXsgQQCNd22z31rQKXtf8AdSrhub9lAdhLhotHlqz7/HtUZ4m1pkVAixm7TiZlDLWG07WtOyEKi3FQNjxroJrQNUkcUHtkMQr6F62/ddogfmN+67VA9aNus3r/AIXb4HNf8Qhely/4iz0HRCttphZPmOBxUD8VhuwiCnnuTXtcJtMx8ha/xNrJthd53HcE+I+I6p7pnQNBHAzUtaSlq2S3ug91+LP8Jj2vaHNMwfBtdrbZ2cXnIJ73PcXOMyfEs5lFasnt6r8TZ5bvZEKwbUT2Vv8AP/0qwR6Gtadn/Gu7aZ11ozamEKCcByWDYxTopY7dI5KLjBJ6Kz7/AB7SDU6SkZDDeoew3prf1D01nNDgroc01oGrI8FQ7gVdv4K6erl3JXJ4q5/UrkcVct5q5ZzV0zgrtnBUM9IT7HCf6h0Kifhbjsxvuo9hjQW1GRClokpKWiSkpaYMeLBM2OkrL+Iw4smv7rvFc5rQS4yAVs/EXRZsh4M/zpLZHHVx8CWpY7W6A6R2DmmuDgCDgde0R2wIZe72HFRIj4ry9xxKAG9S1ZKlSUgqVJNMnA81/TBVtZeWfATOBQstoP8ASd9lZYUSG91TSMFbGOdFbIE91WCEL6iM14a7I80+G2GBI4KYU1NY+krHgiHGnDIrvHIhd5S/Ups3uH3V5CG9CKzhP2VcM/QVFoxNH8ruxIYn1TvIKs//AG8cwwTPFXY5oCWrS7gVQ+sd05Kh/BXT1cu5K5PFXXP+FdDmrpnNXbeCENvBUt4BSWPj4r2Rhwjmxv2XZ7P+U37K6hD+m37Ls8L8tv2RslmM/hBOaWuI8Cx/iLocmRcW8eCa4OEwfCe9rGlzjIBWu2PtLpDBm4aAgosS8dOQHyX4da7t107ZOXLXttpv4v6Rsoa0tE9GOpCkWEcFCJuxyQVqIoHVQHhrTMoxYSvmcD9kY7PSV2n9BXaHH6VfReSrinePsi6J6yjV6ypcyqQhJdEAeBTiWtmQpXgw3qD3HFhTh8F3RWbP28Cl3Aqh3BXbuCunK6PFXPNXQ4q6bzV21XbOCpbwUhwGkT4+PPxcdeLYYEQk4glP/DWzwiKHZoUPdM69itpgGl2x/hBwcJjwCQ0Ek4BW22G0OkNgZaDPehryVKpUlIqXgATVgtN9Ckdpuer+J2ihl0M3Z9PAnqz02J0wQoB2weSYAFFlQOqYRvV9DGbgEyKyI4Na4Fx3IwYo+hXb+Cun8lcn1IQf1J8MAZnMK6YrtnpVLeAUlS7gqHcE6C5zSJZqFNpcw5gq0MLaIvFDvw3/ALCrIJu9ldBXbVQ3gqG8FIcP7iSeCmi4BFxPhfhtrpN084HLwPxK2Vm6Ye6M+el10YDSD3hu1paZqaq0y1xgVZotzGD54fV01CQ0EnIKPFMaK553nWGmenFA6bG6URQjKN1Ct74jI2DiAQrM97ouLicFbsofvohRDDiMiD6TNHvsw3q55q55q6HFXTVdw+CobwVI4DWtbaI7X7nIC9gPh7xiFBd3D0Vj8wdETIH5yfys1NVKaqRd4UtNgtN9Cx2m5634jarmHQ09538DwZaeuiamsFip+D+HRbyzgb24afxONRAo3v8A8aw0z8CC6TwpyiMPNfibMIbvZWXzgrdss0Df0UIEQoYdmGiamp8vDtcOuC7lirNElSfYqI26tJ4O/wC6snms8DHwZj5iampqamqlUqlWq1UqlV49jj3Mdp3ZHVe9sNjnOyAUaM6NFc871ngiJHWGjqp6JqamFMKaz8GyWo2cu7s5o/iz90IfdH8Vj+hij2iJHcHPlloGoNWeiaCOhpxCzhA8lbBXZSfdWbz2K3bDeun8IfVZJelxH/fwHxWNG0EI7d5XaYfNdo4NJV9E/LVcY+lCC+HPAyT2F8FvqB/hWfuxW9fkCFJSWPizU1UqlWq1WrwKtVKpTU1NTKqRfJVKpVqtNOuQjr0bzgFYYoiQBjlhqfi1o2YI6nQ0kGYTsTPVGqTpkip6M9eGIFJrJnuW/wAMrdpoP/8AiczUCsprgpvfs8uUlCsMZjg90sFHgujNk3quwx9wH3XYLR6V+HA2dkQP3ncnWmX0FdpJyZ/KMeN6Qr2Md4CLo/rVVX9R33VMuJQdCPJEtbsyV4wjJVmfc/whFielB0QZABOivG9XxKh5qGe6PBnrzU1NT0zVSqVSqVSqVSqKqVZVZVarVarVSrCrV4rxVqtVLBFFVFVKad3T0QOsMVn4H4XGDHvaTIEI2qzj+qz7o2+yD+qEfxSyjeT7KLEMSI553nweazQUpLLUzUtAR14TA+LDYci4BP8AweC2FEIJLpYI6pAFjaeL9JzR1KcwJd0TT54tPBDNFXLRZmRau8XkS6aLGe4B+lWf+o3mj3oZxyUDb9lUziEYsPinPZ9OB6K+wxanRMcKlfP9KJcTMCSriepFvNSVIUhMJstwQY/0FCFF9KuonJGA4jaCaA6c0JA4cVBepqYU9E1NTU1NVKsKoKtvFVKpVq8V4q1WqlWVWVUqlNVc1VzVY4qpVKtVKtVKZU1NT0TU1NTU1UFNTUxoYO+E/GaguwpOtliuad8hZoIivM8gJlGUyhodw0T0E6Ja3068Hzof7xo/EbPcxz6XYjVrcWhs8BkNG9HMp2ox8qyMyPsnO4mZOmeixOlEAUN3xJdVFqD+RTNpGSm0IuByUnn6CrmJPYXZ4vJdmdvcF2Uev+F2aHxcriCNyDIXoC7o3BVKamp6Iwojz3FBk5qCZd1XhVavFeq9V4nR5bk60xJ5q+jcUYsX1LtESWK7W6eWCFohnejaW8VeGW0nRHnehFfyRjulKSEd43LtDjukr5XwO9Vkb0Yo4qpX3NF5Qc5VKtyrU1MacV3lipFY6Zc1TpkpaYW0nKNjDKEeND+opn4i/wCpoKZb4JzmE2Kx2y4HQEMCjrmG+kOlh4LIzWQIjROp3+NLeOgzTdEggCclQ7WGR14AnGhD9Y0fiEARbO7i3EeDuCwRGmWrBMogKJlEYeaihWhzmwyW5o2iMfrKL3n63fdfhjpWZo4knwalWqwi9XirKjd5s+CrNJTXEP8AdPI+6mqlWFNVIlTR0Uot4Kk8VQpSyXeG9Aqaw1ZBSUlJBuvNVaJaktSQ1YYOadmomwVOJLZqC+CcwWq6nsvBRa9uYTbRGbk86Mwpo617EppqMuHiTw0SqOg6GtBfRuCiClkINzxKeO+VLQUMkDgdexNna4H7xoiCqG8cWlZHXpMp7kERppGgovJYxm5v+eOgJpk4J+MMHknCqGojCIT5+k6GML3NaN5UNrIbWgDIKsq8crxyvXK9KvSr1XqvEYgV4jFVavDwRe3iVuKe3GaHfhL3QnxWKm7iplTKmqgqgqgsFMaZrDRLRPVlrhYKSlplpkpKSkpKSkpKSl3QiZFOIKIew7wr0/W0FfAPFqAi/REmi531wh/jQ3Ird8lNbtBQdhpBDt8jvUwN8yjNBSUvB/DBO1A+kEqpVK0sojxBz17O4GcN2Tv8pzSxxHBDvDBd5CaDVFhFjpVA9EGE9OKcA0Y5cN5WZ0wjVBVnM4CtD3BkUIqyEiO0hXruKvDxkr13rQOGarcVW5GIUIirUwsEWHgmw55K5i8U2zCeLl2aHwTrOfpCMElmOChGlxaojZORQw1JKSkqVKWiWnFY6JKWmWtJSUlJSUlJSUlJSVKkpKSkpKSkpKSGSdDa7cgxo3J0Njswn2GGdnBPsMQZYp0Fzcwg+K36it6Zv+U3aD8iV+Gd0RHeyMaSvirfjFDuI8BsrQ2R8wfyiHwzvBTol5KYGSh2eEdiMCuyH1IwoDNp4T47f6Y9ysXFEU4abEZtIVn+tqtU6IgRaVZWYFylokqSi0rPerooNG/BFg4qXJAGeCxniqXYd5Mi0mTkS3kDxQjBo7zgU6K1+GKEUSyKtERkpyxUQB0OeiSkpaklSpKWtJS1JKSkpKSkpaJKSkpKSkpKSkpKSkqVSqVJSUlJDWpBTrLBd9Ohu/TP5Eak9QS0b/Ch2kw4dLQja4xbKfujEe7Nx8EYJlphvFMcf6k6xuzhOqCMGIM2lUH0psF5yYV2VwxeQ0c0YrG4Q/8AcdSw5lQT8fqE9vxVdscMWBXUP0hdnhjcrmH6U+EG9Oq7g/8A7RMjtTXdTYhGEk6JMbOgucfqUiiOSDCqScyqOaYAAqgnRG8VFBKhGbS1FsjryUlJSUlLRJSUlJSUlJSUlJSUlJSUlJSUlJUqSkpKXhuz1Jqep9PhsaXGQEyotlMJjXE4lTOvBYH1DfuThI6CEdWU/kRrte5pwJCFsjjeD1C7dF9LPsnWyOd8uicXOzOrZn04c5rKKw80ZVtnvVTAM1eMB2iU6O2WRV68bLcEXRHCRAVBRaqTLNU81Jq7qqai9VclWeCqKm5TOhy2mJppeooyKkpKWpLTJSUlJSUlJSUlJSUlSpKSkpKSkpKSlolpl4kQahyQbgJEqcQcCr3iCPEgwbw4uAChXEId1W2LUwdfAY4scCFFZeNERnuFkmlFoPJXZVLvSV2eI7cjZwzaKcfBOpL5RmDm9VPuz/Sn96GEwCSmE5zeKL2IxArzkqiplY60tWSgHEhRWyKZ8SEqVJSUlLRJS0yUlJUqlSUlJSUvnHiYwQM/++kouIZhwP8ACY+IZVNz3hVxpvduBy0S1zqB8k5xPgwYzoZ5bwnQWRRVC+yLHDNB7m5FNtDh9DPsu2O/LanWqM7fLojM5qXgZrf4WfjFQ3VMChYw0Yj8pqZ46JKSkpKSkpKSkpKSkpKSkpKSd3XAp4qaoBpJCIxUlJSUlSsVJSUlJS1pfP2oUxZtMk22YyePsmxGP2To3EKADS2UTqFFa9tTmHPMeLJS8Jr3NMwZIWprsIrJ8wruyv2Ysuq7Jwe0+6NkO97R7qiE3OMPbFOcz6QepRJOudaSlqjxJ6GtLlAwZJQN4URvfKlokpKSkpKSkpKSkpKSkpKSkpJ7ZtUJ02y4KJ3XByzAKkpKXgS/sttwew8lHbk5BzhvTLbEbnj1TbWw8lKG/GQ6hPFchV409I8GegeAEdACkpKWpJSUtQFTWCkpKSlomp6GQPUUGiUgFDChYRFGb3lSpKSkpKSkpaklLRNvFVtWMsAvi+lUv3mSuXHeqTCcnd9hUF3dl/b5q1trZhmFts1A9wTbXEGePVf/xAAtEAACAQIFAgYDAQEBAQEAAAAAAREhMRBBUWFxIIEwkaGx0fBAwfHhUGBwwP/aAAgBAQABPyH/APBwLQZumyJMhK1/+GjOBIRWs/MWuw60HkLSQg3AtzBbcTchK/8AgRR0GJYTTqM1ARoKlSRMbpYq1nmLX4Ja6FsCBaw5DdNubIla/wDvYIWgqLECOPLQn0QJGJInqTI0YE2rN1iFvInsLabBzm5gNkQ1/wDZ5fAhEDYNjAiQI9OeybBEpJZODmT1EzJkzcZujdOAnosDYZzm+bM2hK/97IIRsEG3gQwSxltUGycCXpiyk54Wawlqw6bhsnVSMIj97JiGhE3jaErX/wBos3PgwQjYNrEnE4IFLOZqnW8ocqYvA0I5t5HMha3zIYLbDddMK5wstR4RSU5shzZuI2kfaSIWizdw6dZCV/452flZufwPeCTE9AqBhkvrqJWnkc3ZkF59GJs0vILSXqLRXmbgf1MTUqCO7CHdyoTGxtCTk8CdsHM+muDcZujcG4cZPQRG+ObBbE2xK/8AAq78r9vwPclzkzXEMmWj6R6MeqHovMetGgkc+FXEcZsIolBV0ahsGybODzD1GTaoypOeFGAcgmzOZDU5ovN95m4wHAS0QvozdHIbptyfISv/AB4s/A94esPSsIIGugRNomuE5QXgtvPwmWemCEbBsG2bPRWdmTgNrAcgsycHPCqlWJWYQkC2sLfHOb5tyXIStf8Ah0RPYQ9oTZadOf8A5VZPVD0LoeEYQRi7M9eX+HoDTkHrDymG+QYPKKoEsZvKFstPgr3YQ0GW3j3MTGk8PZI0MpumS8VazFrDdG4cRLQQG2xb+E24m5CVr+JRo8xT6FojQ73dU1HiVCgkhNqViexVKEq6IRM0/GsfgWz1Q9C6H4DsxFo6Jou1gHuDTIbaGRvzGbnrWGmmSJWzRIPALxyFoIpQelgQInIlr0X7B3E5kSwm4N0LVOA2EfWTdG2xa2A2ZsiV0NDNEPipGwitUaPQZH88yfNwtSU6JQsbGQmly5JzKJdxTCYCCqLm492KzLEVIbJvJUlq2ZkpjJSS5ttAhAppqSNpOZoGmuCqNRNIkmlU7EkJE8qyTF6oroJISaTqJrMmocRnJsyU54JP6EkzCgEmkmsWk9Nj8C0esPQuh266sIo0pHoBSTtoyOkcrG7h4GbnwEIMYnSJEvLr/X8CzxIRDQ2jRYhDDLUlqPUxlrSIpIxyjmhQpKqsHVCzpZxmSBYT/YnQZ1ash0lMvNsbwtDiuplmJmDiC40dq2GTZMU9C5zR2J3K0miKKS5OrzGz+enI9ZTKGK1KJpkNrVJFM0uSgagUT1F1NZcv0Q1+WzEijhWcWjClCV9xbdygNWqn5DZQrm5kSOxQmwidQScdhS02ik1aivHKobmZLiUUMoKydFZrlJPUGiNkxiqiaFOxHNK+vUyVTYnUnVWnSboEI8Xl5DhJJ29rLpTDY0JMpTDTXv1WcI9O6HZ9b1UMXfIOGiOIym1Ettv4bd4JCDGJAG6s11P8AdmKy8azwoQiBEzfcZ8lGdxXYbociSMmgKkDIHa07ZiGNLXXoGebarl42FZhc0TPoVNXGq6eZVlNVOBS7lUQFM69AIwUCGvZchUpcIKhC5L6nRMibEelZjRdUMSNvMOBNLwiwTPVJJYFfcadU5VINCTJiKDk3iRzwSkK7llLK7llJE0roeop9LzncyPLScEepDUT5HBPc9xw4mkrU6HYSoKqhQU0twnLn1DVIURzfFyl7ysH9FNIK3FDakYUZJPQi5JZEUi1hQKtY0EZ9VnCPRuh2fg+se4qXhxeENJqpISJqiHTR0u/LxfXccEtmcY2eNkWeEyPsFoLTNj5EpEraYa3FU7CG/gSZWQuqeiEEKJ0VWUyD6jtyPNY2FaLxGdPUpuJRNYkVBJ03mSiR06LAntNL7D6tihsijTCOb4Qg8jZL7sjA0miehEFUqQISb2hJ6tCKc1vtoKlCDxzidoMIim2SoiQZ9FqcUrcU2apUormNbVdgUFd7iSTaiOCJKRJzVkiHvhU5ZipcXdlPSSILgrfgW8A9K6HZ+D62WMfUeBm8NpMfwEzJp1E0voft12l9zOPBMzt5cfI9Z81NM8JF9PdgkIWdyndTLQXM3P5JnlDKLrLCvbeWhQs8q6i+npoISmt3+DoUrrQRo1MfftooxY5BxKavsxLIoJ3aDrLXLSBoRWiSQbQXVViYjIrzG7YT5rZTYUDcaXE1KhRWdS17xQcmFGQtgXNI0bE6xoUSKJCo0pTmPRMqfUQUsiiYqWqNFc8/qJqjTs6tajnTA1q70XvwbZ6g9C6HbxcVnnwP08WPgTacoV9p4yBC5L/ANmvsWztL5P94Wxdovvap7FzOTnwuPtozeOrvw19Y0C3Lzwn5NToN5zyEfwDVDc5D9Ubo10egyFTJoFpiaea6Al5BpsNv9gJzpHwkzrX75j3sDlYvBDnLR+pJq6EhwUDROaYs5NGTuVkp3qW+CHSsjeVyYVHCLgZQ9hFM24FI+ZaGWR0O8xJJbpUqpzLcTbEqxtOQy4NllqsQORaZVJoool3GPTpevRe/CvXHoXQ7PwfUDelja58D9PEsi5Yhq4qTAMlsVi4Xyfv1BVfwEpnN1Fg0SRtvJGmuaDoK1MY5kmm9x+nj5+Gs8R6MxVXTGlknnAeRIXbNDIDvjY8WE8jP9Ab5la3EvKNJa9RsbdbzR5jCa3m+ZFZtA5k3Vz3uSxJ3fi1s9cOlK8hK1woxIhFS3FZeB6pew3o+2PueBk46rl54hmfCM0uaGQXqaI4Rdhy/D9DZDXGTISWkL3/ABQUG8jwj3TlsySY23A0D+rEhtYXHnQO/jnl4bsQd5Ep+o/4u3uvwj1QpDcRt+grjeajIkl+gTRfWyKK0VPNycZUeXgey9iEtsvbFofoSa9TaV3AyU+dIjbsL5EfKxqyTsXR+1PYug+a+H6eCkz8rYtQrZVlsSuUJPBMy0cgnqrIbz8qjUzy+RvvA004ZGN0h9iKySbl0pQZEt+KNFqxk58ezxPKNMnZaeGuflZeV+FeuGN1LDXE8qSf49rCG8vKpP33gelR7C6OtAmhDN4E7NMk93I3mnC+S6ecNzcfhX74LGpXF/ijWXLbIV0sqoUDdCUfFJtNr1IezRVsVpcuaFQM2sfUzbBuELAqh2JJpUrFoy2gTdoVORKQk5aodxTi8ti5+BZ4c6e7FXUU/wDFnufg2S17Bd2OklNUTfSnofzK8CluERaJD9rzL+DTvCRHLYJZKpa4S8nObLpfReH2L4vL4Dc9NpK248CpZMpxSnOZHsRdsFhOjDeVH6mUVXJLOa3OQlfZlD2CFGNNqKwvMZTaSuJl6MR19KZgTyJSUHcCHKUXkNam2IobszZPJevsSvbF3FQwEuE1JJD80lCvhYbAIXRYvHWfhrS9x49zXh5vw69d3L8FoNvS5qfcaMw0QdWb+zolno29PA9uNhvYREsWreeyLElqoIwp+6v0J1A7W/kOP9RGr39MEWIU2lGQzvwySYve8wvkYx7SUXHooWpuEqdZzcmTP2hYXuFkrx2vcoIEq7iJWrC+mMkGcz5DKuO9kyo7iJlq4lfQoVcpbV/YXajdB6y6coWNUJ5JIzxGk06XYVyZ6qWeCnlC5oZXfFRS85oP/LCWtNbCbvK0Fd4ayUwvdvCdiz8p3/CAJdulbcpsok62DwlVCbPQ2c4+39iWbR5dLs+BO5p5CNcHs0qiGhkiCU8khSVlEsw6S4yRMaMX4kXQkkIvSgqs2c19xavKDzHFc5OrFLcTaCUl0EQJqO/mEzR9OnA08In+BxSJsijm9i/hPuD09hM1/QT2iX7GkqwJydUI3MRm0nZFC2CVNC8biY5KElIcyM2L1MazKkWZR1MkDmWaY3Ll38JtCJVsLPo9ahwa14RnZ8uB2y7Reey49jOeh2IsTJq2q8NJTQsM7eFc/Ln+ASLLcI9WOCGheqFXMkpuRR5iVYHGSxbuyy3wXy0S6Z+/TkOtJGlRBUTZpJe461hHKeCz2pa7vc9H/sW1sCq6qhyKH5oneo9YHp/VR2JBw8qF7cnnhfuKKCUXafcarLhXkQ9InqP573GjbaOV7E28PMae97nrQpuVKJfyHbsLRE21oRYoxJnVis0ms0evQ5wfgSiGGRL6IZANcZOG4L5P9plqfAvkvr7+JxM+PEinbw1Y/Kf4Ez0yPUkFWSfUo92VEosM+2ognEq7NvCRbNp7Em+aa8uv0zHhAl22/fBKuwUWqOo5uyRAVt2fkpJJbuXAY13nwRrUnrJztl5YPYXr86iYdoeQedl+4QupRrybpAyXcw5bfQvuFSW7tL5N2XoJiqcL9kxja+A8ZRHDIl9CaFtiTNiTkQVl4MTEW9PcahjU+6IQwKCsz0O5EbmvEpvdeFYK35WXjx3h6BHrxU4u0focS+3QZSq9YFhk+1ioeVfn1Mv7x6AvI9zC53/Yan91Iy9DzQ8eHmUHTbtPqJ+tdhL9CamwjxT1RcFVpsSUl1Rabslt1EVdpO8DHygkiJoqe3Qm14EMLoJfSnhbIkzYkZEJWXgKWQ04aqJk2C75pccj23czn2vYkIvQsFl8soTuqM0muuMbzutFjw5kfhZfy/18dvD06PVF/D9dL+rgi1qjyN+sDaSlntYc+xZXx/KBXzBXKQqnCwFng3/3QpeHuKcZkfVR7znOq4I1UWRSCEQSwRo6+4shult8CfCkhhmS+iBOC1ULOYlZCSVl4NdJj0jXcma4jIixrIy3hM2gJUwVHUcTlEh5ulwP0lKwzQWd0NhoNWIhOXHRj1Qzc+Gs+FWPy/18d4e1PUF/D9Yyfv1I2IuV9hGIhzLKACLxUvvZ+BV2cnODIPf+yGqGVv7cIBmc5mCOCVkIWwo7JxcTxRTOIYzrSiOGRPRDYnBZzQsxsShCXgxd2RQhVpcmdk4sT3awhVSWxaEG8mTM0Dx3yRHoPQmSP5eR3OO4mig6DRlw2Fzq2xJTKslPJhYft5Eii3aoRKbPC05S48xXeHUy28J2flq/jx2NxVjRZNUqj14oOyiYyHPki89r4F7uTnFUXIJOmY+n7Ox6gtuRODeuey9uhUcyMvJ6YbhDBInBYJN2QmBZzQs1sSussVJEt2RHFqUuX8YMctqFxEk0ComLPa9x47y9BZV6KUOxiq+sokWwjyyiVBD0X+YSgdah0t9HoyEmeiHaUiRqvYOwKazeY8xtGphXJJIJ5zhNIxuGwyGTdfi5/wAtXeFMKS9+fPsW58C+YFZ/dludoX17XwKyxvep9vJ6s+/t1s8qkfT95oywWuqYvfex6T2FXFguBMrTfBb9RfHQmWTG8hNmM3LEnJ4aIiSazbJBV2QiSBcNjbBVZwIEjOuBj1AVlW8aHbSbte55Ig3Zz0/aLB3jwnJ3RyLyxJLJLc95K5Bmx428NqBnL34DFc4CXhWM5OC+s4r7f8ULoJofuBJbOB8oM5d3BbnYLn2PgNZZyqT0MN0PViXvrn09usSHF8EDLR9P1+jw7LUUS/U9x1iJPl4BSN37dDEJkNbjLZifMJN5YrZBeC/hzbKTSnLgyuuFJvSgazwrFbiR2fYVoqSEnbQeF3YuEQEjK8k3glTU1LQUjUPK0YhyyZztyTbUoXuBBcVs1wg0FIrUTacptPUbbcty/Ba4JkvqyqDJcl57VfYXsu1BlPuy2cBfJ+5JPh5/yZP37KC4C+TP75cHtQSXXsfAudyc+IjO8wmAkWkTV2g9W6+Nb3OZ18+n1374cWabThjWCSpJZjecLYoJ6X7sctDc9DtIzK538BP5hlIqs66GDUfuotxvJlMohYWOz7DTwcjusvLBZWe4GjkfsMUKaGLlRMonX6C/KYtg7VY3pEi1QSDoxUU3CokKShpJRUoLLgamS3n4MNSJIlr1pvatIP8AXFs7S+S99tx7DcuWT+BZ+HJb33LRxF8md+7g+eIvvap7HqeOfwbSN1rM80evZ6x9PpMEC7oqbUdPpfcNULcVGchaumRRg/lT6O7Jwq1RSnf05TmJBCluEZ7XNDJbivwX56BASURMyZ73EqcS1hAQqVjItJNDmF04PXPfBmnue4sPug1H7oVJp/Yp32mRJRuGh20SeSNqX3+R6VshVnBxe8cwT0izPXCghJKKU9vBeMmS/wA+xlrxZLcu5aOAvkzu+XA78gXntU9j13HP4K6rcb6lnu+qzJjuLM9OhQASSpRDNqaFVmS0IlmuxFt19wpX9pHoPvtT6u4xlj7lek1gojL2HhuiYItpVNWO0cyVBa/3Uidq41P7rhM9V9hIJwuHmesMfyOJW+6j24PJkKZ413BMtGmKvmmpbwbkZoWU+DKInAnqPqlYJYvwFjSQl+FeFbwLcu5auAvkzu+XHyO/JF97VPY9Zxz+OsF0WjwHrR7jq48HL9+jU4Ihf4bpdAo+yjPtNcFrbD2hBxIj3PR6vDJZwmWCQv7SPQ+qGeJmWjlbYawc2ulQ5NlVidiK3u2QxZRDU9P1JTUJzDkW66iJJeqPB+DDUaEiWvS7ErEl9MyTWwCFS21pXG3myLCazCUM21KU9XwKI6kThChE9Y0mCnaYinSqc6NXBXI5ciOM0l2QJd2ag5SQFUIb8KzCSzPuWriL5M7uXA78oXvtU9j1nHP/ABDPTHqg/uwnFqbTVjAbODYRtYpaEFomFYjK3OZONUcZEfV3F8/hY5JjZ4evXt0ehYJSwp6nmIaW7CnnDU90LU3CXO+Ufv5iKzQtoMLv0C2EwnkIGr33hl0vwJS+qcEj6r2vhSI5UFEyxrfykshFbVdKvMoPqYlkInOjk3sIQw8EqwLlRyCMV+RTVDUyW7seFmNkMmyKzVBS8zZEm2TTURbTJPskQFEf0hNpMA57duemS1PuWx+CM5uXA18sZnXFD1SHP/DfWdj0gy0UbSWU58FApJUO6kkfSlqQbsPph7ZfYiR6tkcmc9Ovbo9QMo96opzIvDSpU117CxyfoUnJxQP8CyucEth3CO3gJb8FklfA4D1uqScE9bOOEUm8BRi/ctDJGQzOButanSkT0ZBKiTQmqqWaZSxBTyiyIlETTFMyGNhWt2KmTDiRJWObadZZCseCvG9RmILM11qJXhsCYvlmZOMRZBNg2rr0Z14Izv3cDXyReXXFD13HPQ/+Muo7DQSSaKcr2qPQkpqnCjCcL+J/QKmw10ucOB7X2xqA3kMWX4Q1HRA7WFDbddxPIQtDuRALqjw2jMiNiTzH0zgl9af3noRrLmW7DbQKpVkcbXVkouWUjwD3sSeZ71mhqKOAUKDERYgfUibB4YR5f0uwyYEOCowSSl7E6qC2idWKJHbKvkK1ELCfcyeW+AJBWU05KwJvk1oQOIrTCfI9NNvN+E/xaflTisF6AnR93FlN2T9Sxt+GPvfBtv6cj2+ZQ6n0L8n1p8iac3apK3DZcm80/wBJ/wB/M5P67n2fOVwUNcqgTa9qTM3nzIeFx6D9USzQ8ljbFrI/k96KVpMajHJxg7sGQCd8VjIw44Et9LIYJ8CDMYQQmkVYIr+bCGoljWqCC9BDZVEvbm1IjVlk6C1X5JU9R2YbebxYQk2ygJAN6iUoh1JVQUhNFuuws6XYWmbCPYronWMi5ioIk2UfJyCYQ0uytJXmPn8Br/mUx2FEI5RJxInzQCugTSzIVVkqx+x96hNxlx5jQmHllWSu5K6CYuNncPIUWyGpVsQ/R7jruvIrqiGg5IeQaQIE49mNL0VIvOOZ7MoN6PFiw9LhmwrakS4hrgT0Js+qcSfEkjI7EipNxDhlQZHyFptURyopzCxXUYmNt5voVDVjYa9DjUe7RslqJJypQsjdayM1GirXsUVanBZJSU3C4wc4Lf8AHn/menj8iQijRCG5jUjqpq4oLI3E3vQkD3EwlmROKoKFlBxP7O10DIQDzmu0hJy5tJFm0KOtjXgdlv8AKSRO/wBiEqRcyDrgU6Ja4Clqu2QoIOpQzgItY/fi6kA3pYXWWoxKUJf2fkmoslBMkm0KyJ6XgznhNNSMjJEquW6KVBbDYSq6A1Zjly+ScF4K1eC3/wAJ+PJ6GN5zGtvoPVDhNWhZ0FXZ6t1UlE5PTJXPIRy0p+xiLjFiR3jwfeP0M5WoNmecF5G9FqP/ABBf5a+T6SJVKnAlTlDzaIhdI30EykNX8iqo8VGqaiErsJabXuJ630sSS0G56JTjQtl1V42f4L/Lf5KFdT4L8ds9DIbuyk1m0iasJMcsU6+saqhNbHLv2ikFUqNZWvXk+sz++/gdVFTZ6ody2zGlJEXJ/aZDXyB3UEsRxLg36LGCVCkQkqXsiEAhvhDvNe4zeRJV6xZ5YwzFQZqq8bP8F9CZZjd+R/EP6I/qj+Mfzz+Tirb70PtaPuaP4w2PKNzAx/aP7h9xn0Wfx34B+FT8J+O8LYxFf2Muq8opY9CgqaF4gj+Z9SFP0WGonH+kVaRlUFNFfNIUfrF7oyOk3/McnmWxuJEqMmonkJllJPvYWEM9PYj75Q8lp/Trq42bBuPI/iEOi5RPGy0R/OP5ePl9zR9bR/CYN/cP6Z/dPvs/hsgr4DNzgh/AQv4J91H0vBFc/wBjm38x/XIrD/JIMkvSDAKG3kR+onk2S1ZLUT1Ev6J7+ZLT1J6E9CWhsI2kcWFI3zdN03zfN1+Af5jxggglob4/lH8Q/kn8s/kn8MRTJnOUWwti1JVDVVrrzRBBGKqRmNYcIWWCLmUgMkrmBwJsK2pSkurJpEJ3ehFhej/ORZ+Q+0hX8uJyEi3mCRk8JdkMU0iwjQdmKBJvJwhpiL+x9yRP+MhywMcVn+H3I3XkbwptGMo5YXecX5n0k1+4mJaDZRso2xxG4bhu4LfG+Nwc2RvNhm8No2TZNnGOInsT1JanI5nMjqR1I69MrtEdZznP5YCGWk+mMBtG7zzIM7k9UbA2Z/I/kH8o/in8/D5y3597PoZ/cPtZ/Q6cyf8AwD60bsfzD+Pi3KK52vMf3T+kbnzPuZBH7dATn80/kn3pC/x0bHoPvg3hHQR0+Rf8RRV9OG3GbmCNBCMyJ5+6IK6I4j7QfSCKuziPLT7ECbuEbDzHhq2KwmeBDIEzTf6JYm8A1SiJVCilVV5jIZd0hvOhLbIyJk2huo2RsBLXyIzQfeCI3BuM3Wc2J7JsMLD+Dk8iWryxM+po2vU4DfG+J6D7wfeCP8G8N54bkNk+xn2N4DbFF0Ent5BC0eWMslkkdVUaHqgThKP9GJWNBpXQ2iCVKbtOVZlMiaE3mT6on0glqjalV0YGR5TnOYjqxq82Q3IaENMQ4EtCeSRxHFjO6bpv4LfG+N4S1ZLUl40whkPQ2DaZtM3RusZNo2sPhN9G4h+Z+/RLcnIppIrm5FuIUda37dDDZRpuiJ1GJqkxfqFnJ/KH9kvuRlMZtrCujI0FFKuMuDrnoi8KHkOI4CWqJakxB5DtQjqN5m8xvTTmGQ05OgiaK+5s+uG2xtiP8BGh5Yzi5mapTyoQ6iclaQ707i4yffB97IgOXg8JRtj+0bLzwo6eYRxMjWYlFXS8EtfobnzROr6E6Dj5j7SSkaOozNRVaEaHkR/Ah6kPURuI3YhTcyXYdxMlS949iawU1ZGq42x/CP4xtvI2EQiBXc5xjCGQ9DYNrCbJsG3i3ET1J6nM5nIhqQ1OY5sf2zaxy2xtjYENEcCWhsM3xvjdYybGDVyOInqieqOZzOZzESciLSfao/AklLcCWn0H6HW47IQiStuSqmMmyB/1JG9PnYmq05fS2bQmkSndFCKO8UFUtvVo/goX+ALQC0hQQhWm5AzmahJpZ0ykk8oyNOn0SEX8gih4bjQl8mz8x4r1rGhN6ySjpkygydTmNx6fJuPT5Gx3EtQqLeZ/B2nNeRGn9ckaXkS1CUhs12+CDL0XwNJnTcc6pnUJUpcRzY1SaHObYzOh/ONt5EEvXobygg2F+DZd/CQ0OBBBLQ2jdG+Ng2DaweE4SeqxqIgNw3Wc5z4Gx0TLbGyGNbtIfzrpAzZrCXzkQWxDmGvwoHXwxIsJ090JicinVP0bVi8iCFVmhyzM3A0Zze+QlS3/AGSzlRoVt0WRusQNjBlqhwblKI3y0CMn2f0aimg2myfYE8nR1g5vMc3mzZP4SFSpSViw1YLdRnYZLWEsg0HSEHxuo3fa8N+c35l7v4WwiFoQtPy2XYGaku4oI9e9ydkambQRCp5tP+Ec0nYVov4UEEYXq9R92k9UEDCV3Mkg/uY9xG+8jkODWhNmGSL4IeGEUNfzRCf2Gp7kiiFVZ32L8o7McE3YWhBhL0HMoh9CJO1SPR40lXVVyVx3GanamBeclU0h5/gXPK/M9H/nu4RmjK4ZpN3qUavQ127VNWVyhOs1+AtXwcgn5i3SscJD+hH7xC4Jyehi0n5n2NiA/hC03kI+o36FoCZF6+GSyu66PQ9OktEzdCoqvRoU/PP8DM2/mJLIeeL/AKkt0NJtdzR86GRqNwXDe4Wu4ILMPwkoh3INVfONz7kJ5bJlCw8v2dS+5q+iGDKjFawg8/oe4LPf36Xgjrr+D6TXv+bY1o3+Ln/xGNzn9BHJHcg18o4pnIb3StQ0jf3Pb6FeqAs9vrDPw930bvoVKU029BKq1fMekaYzVK1Hnmf43oxqOPzLfv8Ai5/8meSj0VfkhWnJv9HpZqp7m18C9Tv1MY+p+gxRJcgqHKpGZSd02xFxC1OiYtDoo+CZF2gwpakFdCFv5w138whlUsRZnwmaJuxGKAsrzDPRirqjSxGPf8rAksthp4/zLLuupASE2KExNeNn4t8zSa+Rf30M4M7eYfI8vApzsuJ/otvnl7Fwz0mH5Pw14E9xjUXLJtPt0gjBojGX7ampcDRc2I0ES91jiV8j/BXSNKKE1TryVhlSnyOkuAb3XzilJdXUjZu5wkyozE1FSLQKBRaF/ciiovPAQy04yEJMhnoKNK3zw+vt+QlpaNrrjxlNbI3vfaiUvTe+/U0G1qfsdOnb8iYbRm+xeX1NEPmB5cwS7koIWxDIxRjCRFqqvUciH97HA6vAXVRrWSzfBK8Uu+XgiBCIpMoQhmfRN/I3dT5jVTTLZGod2MZlYs5KNKHJuhIyfngUr4D+EKmH3O3S0Rp2ahk3XahSud+UJffCzxH8/wDHyN/Vb4l2bsTlbiU0v4sidiNsmhIyeXTd2r1wNpucLzWk1J8NeBAvoWb4RIK9d+BqYbXbqyuCRBApyIGiBDwTmNooD8++BNPqVumvKv8AV7Dd7UWywuo5Ekol4T0Q6tf4QNujaSv0wvT6uNNRX+iHIJpqU1n4pRfZ0D84BzrYLvKLO3x+UYNPgSY0o9uq34fp1K5FeRYkrXGlfFalNG+yVicZJIblCsrWo0XV2DUZryiH+g9z2ND0R2/bJLo8CISW0VCuqyzVfBVuuhvM+yRwYfm+gtNZATEEbEIhEDwGiCENDpTevwEAEKNdKt0ZQ/omM4NVbEJCoNiweEY+ni4y/YgfJgKeALQ9v7HtdTcbp6/t7PqRn0SuUNqJp0MTgbNipLooZzoPvEvU9leOyhodLCa3QGnqC8xeqMMS8whhdO48iX4sLtepuDan2gRd7APqbFoSZV8gz5+rf2ZoBkTJuil2jCV0iWZBZCuNiGCBqCUnUsmUQei+CfES0Qlt5FZGc8/84QMcrhIggknBBBBVZ9CB4VUN1Gm6FdmiU+hWx+SgaE5pn1DrqilORYkNibAsYcTYpGX0C9hqm6RCQkNUH8yLeYspzIqhC0kok3QUVYmWaILXykUrSTgJtJLlHtBQ+QQt/QhenkahI1PQyBX0Q0CjhZPUJtslHKPT+zGv46tyPZm/5hCJKy6IbyP4Q5hXCsfbBsLzN0bEhMTG+aAbre4QH8oSKyWCBKOucZJJegnmSFLuLo+0rTVCtPJja7vYLLlrgcC6cEsTenQ0Qxgw8jMEVJp2fhL/AKUtlciHy7saausFDTGT6TIVDjpYl0QS8GiBogW1a9X+9Ctg2km24SuNc1pp+++BLFIvYWsnBXI4EsmTIdH2eaHPsoTSTie4ylNT8RMKVZOVwiHOH70KijOTR/MnyX1JExvURqlKv3k6T5xfpWMxpJQjKhs/ww8OpIbKUVuJ5DFJGjDPrIehJ8Rv8NwG2PrBvDeG28CtKfzCCuoiTMxuglGfgzjKwSSSefg8ivUxuYQxO72gr/MZQaIIwYqslwoMlNUfQ+hdZIlsr1TqNd2Vklhs+/UUECYk8dlLqYxjURWPL3LXFWwjW+3/AN4IVsIEpIhYGSS9SXqTJKk5Oo56L9CQT1JoApKDS9WEyUojliqW0colVi7i1hsl2IcwkPIH3YtJ+bFphK+IWhEmbyN+MDQkFkAnKrXkEZzFvQp7ec3Wc+G2BHk8in4PckkknCpUr1RuRjJJPXOMmQ6TKjfGhA1i1esuj06H0SdYV6vjBIWMtJ6hLpTiSSE9igiJESnmQNSMGPBj1CM7kJuE01KwQ8uENt7I2LhaLJCEsasSB6Fhht6ksbyMbmSJlJ1/dCQ+sEHWFwhIS6VG5wqC4wnyEaiiJokYfyb45ya8xaM/jELTodiLbFeVgsLY80yG7zDmImFJJInPiOWuuF0SSiBPgT0qcySSSdydyd+jPkWVHu2EkFOpixwUl8jdv1ZAP/QYupIUbllJLyRGolbnAhpgowOo1DweDwZKzzfa2MQjqR2XM8FhApJJcRLMyajkSZMCZJyPAvMsWzfmPTv2F89jIuG70qWML5JVGoneYknpknGjlWl2KjdghEZyDvzPYrrhcr0ciN+uTeJRPVPiThJOB4D39EiQIEcLMt3wknCCOljJJBdfksTlYZ4PCiUy8G1tFoJSSZkgtBYLCBaDZeoekqNFuQwmFBTkSx16WMa9FVSYqjJLzGS9QtMIJKiEXdJ57G5UbFIhlA0iCVCJmjK5kk9DbhIe+9hPv0wgbKftn9YST0SVlJpInZK8J+SPcaP9YPbd59iriPZsYRcw7KtuNZDyX9WJWMkk4ySSSiScMxXINVEiHogU+DJJPQokCOhA3CGpyHuHIbjeL4UzOMjqXl0DgTtbk9EECnYSOl4KlNk82QjJ1+2GeFw/WiwUnVQ2Ql1fShNC1WTLEouZCwio4PAsCcN8GQPBom8zYlbccJodMV1WHkWCoGJIUCtLyVZALYiRFxQPtULM+oQPVVE1qIsUp3OCVVXCFOWnmJ6mNpVCEo/yQgTKx92JX2FRDWuy9hJNTbSQ1qlay/oviO4rsmzcirip8SQo27UI0bzJSpMRTAa0tjUvckKuE4R0QJRQoSsJ6BAkknghiPAbm8NtWbuDwwQIDXAaodRDXAw31HIqEYkrXBW0PFAQ0ms8FhJIysGkg1i8W5Yg/IV1RdvKjRz2E2Wzun7Lirn1pFBahttUSgg3DZK0wlXDSaExQaGJA+ljqIbGt3BnO/0qJDwQhkJFOnWklCT2hIbFoVNEJofRNac4p5s3EpT2nCQdVOzaQV2JSWYaHoT8yLdyRHBGc6/caavAa+j6gUUknYe0gj5wymq2xkhjbbZsnuKOqGqGLiAguM3IrP2ROsvceU5uCMSTWQzmRU+YjWjIYECVgZ5ERqQNw3DYENTkT1HtJ6ESBzxGu+DkQQajYnPEeFJ5m8S1xp6BEjgRIm8SnYk5SoIZFU6cE9NWSEp0dxMWIeDfUhYJB2pgWC00wXP9BasrGmZZvhciWEmRfA+hlDfrOFPrAMsW97/YnBKgT0Bap7Gg6F6oTL2d4lMj6uFJNrJL9iqNFUbIRu1+yD78h6OaEkbtzZQ9IasrkUkN7MTZztnAtBO/wTqhplIqEvQJGZ3QtR7sS/YpFlK4XQ5D5KO1SA80zW5UaLcDnsKWRTgZi7irZFTTXsJy0l+mTFlLesCpHvQSEVaCjSUJzG39BZn9C1lvcvRyjPjWjLJ8hFKrnsNyjJCUu8y2vJqs05OAl5o1aZwIBTIkmY0sKrYK8clWzI1NgkNNZHYrJkRkU0E9DHuIxU5R6Oq9RD0Ch7mV8HpaOSRkNwvpPBCjrzs/BW1Lq8sEwihBttsaRYVckwxcLeg4m1Di8NPCRRmOJMjXdDwYzVE+uE32X2sF0y5P2htekQJyIFvgsOWOiEfWLVO0nzKE07jDoQvXtCarO4XmfqBJJJKJRKJJGGizN7Bbm8LuBDHBMm1EkuBBpyGqIlaIZMk8Cq6eBrBqKizRvJI0zEDZSY01I1COxCHA3ESOonHKzJoU0G0KCDucUdhfMuuNJZisQbiI2IkmmBY5RGhXALhY7EM4bqkbuv5o9qphj6ryfvXPuJ0M0qh9Zs6Ol11GyiOIQlgsKchmpFNSQKLc8pVZBiqrEN6dhSWtegsCItyvVBtzyqSbYjzQ1InqLqy/kVuIF3QlWCKjoVKJlwrsKZ8tmGs8sjUSPJNDQWSegpb1XuTWVPaGXHlIshpLsMtw3jcwKpMqzIamvOJG4gStDzBmqglMFhaRDulXyHDVAiZi25C7hbpuM54T0WSk68CjJ2EjyGGk0cMOZKFDIIwQdjsLggjbBGZENMUTgjYgl4L/AJbTDMuKUbPImpucQ/QazXeaF7a6TPoxa83gLAIPqcdCE8HkLCw3eYxmMIQmVI4iBE2lZqgde6KEpn6i83durJFklanDLBYZ4SfcUocyJzPjvUQul09o7BkFDYk+FUqr9iaOkyTzN1coVuKU1FdGxX7JdhNhs+mES5mMyIr7epBbSvIjioy4eDJwTngre0blLYNzh08F0g2IeW5lXKitR7lQXRTCqcJl7KBmZ5mkg7mtCFXsu6WjoJyrR5CpKajHRZ1QlKwNqRK1L2eFBAakSW4gTkFThg5xEkQKLwgoeZDJeJiBeDH7Ayli1KKYWy+n6i3lwGVVFmg3r7iuL+BSvI4yWLxfQhYrGGx2idUPBQhjQhOo4mjnCo2ohdbwQg6tpOwta30Q9Iyj8QhEE9EEyEUen5LZQHoyzTVVJerEVwyz8jbeR6b259EL04crhEONy27tj6krbMeHEvt/SnmnzJ4VlQQuiF9XouEQmx2JvItXE7pCloDcpuWsggpiThP2iFar7DtNXk2XYpJD4oNptcQRRpsLod6L53hFYFJZDLoVGU1ZEgQ1FQbbyIbyJlAhAgS2IIIOBIgjYXHgeUvDAmfTESJHA11vgmTi7hGmHtQWo8JiRErYPF9CQk8VjIkyQXLkUijRGwki9I7ib8ExNib7k4J2VJiRO45eYhdTNk04eTEObon7HlE22WvFWJeRQwJXn4KYa9zsshuavGUmUx5kUJBkaaPyLoeyFFEXYTjybjdkGkwgaVNEFUU3QRVM7QJKECIEi3J3KJI5BkiToNKbaErfASpiRpzQnQqbCHHAxiIgYq4QQS6gR+SAP/ZBBBBBBBBBAkPjOBISsGKVyIWvVUeKe+yyEc2yGtDLnrqg4qd2pIIsxsSrDFWiXEQQ1coJ7LLMcRCtrqJeMsDF0yZ5s4F1fsMj+k+ShpeAaSxvV1wnFLb08lRNqMqhexB1JEiSakZXJZSCQrptZZfgIWZQao0qOBFwotS1iKeRRd0JDENWG0zoNNCeala485sqahON5kTozuhDGSIIwQR4gAJ+GwEYIIwQQQRhBHTmdF8XIhTU1HoFHzGEvoeNcbSK7YkeLebu2IXSt+omxYLounJi7afYY02NBpbOzH1ZfcWSp4K8FsYhlXei+WLdFZdl5COR9LwIgjBA0ITLomLlIIWEk4ImpONSBpgTpc0vYdPcMyFYLs2Q0IWZvh6RNJZrYlmnjWBYIQQQJDmQMj30oJyR6oXSiMSCPCJyEEEEYQQQQQQRjHRHgtershc9VRNHjYNUKqLQU6wlz9CjMN9PPCIyGkTPQx4Nlglg6wuLYhdcru3cHN3OdD2EgvRxkXRwgsnsZFTZBKlnOrF/ZKH1RKENWEksnGcExOMEEDfSomtB7YJCRRDEi2nzHSVyhGcmhLdiPAIR8Ljo1olLGtSNuk5Dojo8MCWMEYIIIIIIIII/GZPGaTFq6LP4CiUsdhKd815ly2rUWrISt7rBvqeCKkYUhZifgKbTaoQwe0ZAobaSr0oL2LcRfQxm19bIY1fUhhUrjBBLBCxkaBNMggnYthGGQhIaZEjuF3Yig5Ib3iDlEIwL8AAAJjaot+agSGzISTqEYQQRgjCCMII8ZFOiPD2A2RE9S/YYyu4vSAZzV3fNCaSueqLVEK1Wo8F0vBYJk4GyRhlSOtRkBojqQYbGPoEEEPA8GGiScGJAYkNjkQkNSoUtwhLh09EKIlCGp8lAtUST28FoSIIxIGi6HfE3kNVgnZrQd5MTClxFActVRLsCIIIIwjwYxp40+DJM1ROEkCXWoQ66z/aIc0J1OGbC9SgMl0qP/8QALxABAAIBAgUDBQEBAQACAwEAAQARITFBEFFhcZEggaEwscHR8PHhQFBgcICQsP/aAAgBAQABPxD/APSE/wD9F8//AIgH/wCkCNTgu49mCyNJ54PoJZ/+C6C8kAtsgG8N4IhtAfvQUwd/ggt3vG5f3qc3xYLqPiL5PaD/APDBf3zQE94Juf8A4BriqiuyA7R2D5jy2IaeENs+GH3NTqJjsyxzhzoHvLU/aHMEEVV+zA6eVBxP+8n/ADs5BzmD2ZuoG8D2g3L3IL+2CaeSD6CWf/c2HrqI5Ev2TSxlhN6EryJflHbUeWzJvw6ok23nGkobMEGRlW7DgM0kur0gyB08jAuEB/xIb4oHL5hzMOTAu7xBdsF080F0Es/+0HE9Bx2+sODDjU6E6JwisdOPNYvvGFekXsxKJbRDd4iMV61JVToMHyZY5wRJBaYcO5CQG6e8D/fAIA/uQ5/hCKHfwYbshdQQ/wArBNIC6eSCaJ/9bsgnC+BxOOY9YacGH1D01KJTlOmTofEX9VmLR2ouPMjz+E4Q08sSjWKM9XLGzPd4YWC8VrcOlDsjNCF3nvBOr8xZyeISCHgaGBENirsQ3xBuPyQ5id/hhf2TpJZz/wDpxwuX6L9GXCJv6z/zpIBKcp0iLaxdDy4vtMQA9oHNVkNGIDrvZIFtPdF1X2SInAaHSGvEA1PgiNA90NlQWw+IbL+0/LMQiuJhVvvARQulcR2fbYfm5AP0Q318kHufaDffkidQg2/wzpo7SoJon/0Jh6rlw4/C43n/AM/3nA9L9EU4byPAVdQx3BpDWvngEBNjdsj8w547kNYUNF7qD9fGJuw9594vc9g/iBdDeCgi18Sy0HOYfY6mfcqQ8DDSucS5oPVkQ6qX5iY851Q8jQa0uDlqAaewsD/bAoBfsQ3DwhveSG94sNwYPye0FkX9sG0T3gm5/wDLHoPVcQ9iXD6R6N/paXu4H0t/QdDn+EPnRBIWNPMiLpd6YGbIM4fuQ2iQmjdoPqk1rwTVh9mIOiQgYvqQYyv2ijmFqNUQn+YOBwrki2oim3hFNmdWBCnngIrkjqAgQejEuUSjrhQXAQZ3A80ORgWGIKy7hAtPKgGnngO7wQDddyG+vkg7mDc8hB9h7Qff4YL/AIQ0j+5BNyX/APEh9Kya6EGXD6m/qPR999bDT1pCuHf7CfLT+NylREZwykRK8otsRXU+I6oe0dV4peAjWyk+ZLg/SaGK478aiK0lm0eUnRxWV4asKR5VENJeWCJmVmBTp/M63zFNkQGFu0vzZXcQ5UjGg01qk0bz3Bb32IDVPE3ZBznzDc8hDeBB9/hg8DTP7wfQSz/2nosl2AoY/LMTR6c19fTcuX/49D1v0fjv49OHVBiVwVxA4HwQVZOPAPoopUKWLZ80HonsTdCbMPe4k1DsTVMPYSPeyMTTvt39oBKOZHg8GHHXACdFEakZ3k1Fd0idoOz5EotC1tiHJlMJyCAq5y8ubyoNHS4DTzsAkDt9whuHjDd80Nz5w3ZK5PaDf8MHlo3nIPoJf/iUMs6iTMhFHVcYorXX6c4PQ6RvdV4uWVBXVbAAN6jfqmwcuwsObBaArccQYMuXLg/XfoR+j8N/HqwLQ/Q+IygLynzB7E9GiLuxHb7ZgtLdifsLFtAieTsE1TyxqW5vUQDrsytJNfC9yD2s3OXodIcdJ0PQenf0FRDlOmiTBVxMPJjtrFIvaNTRHnkbJi0J1Uo7RhyQGA6I94DVZ+rAZB1L3CG6eMN6YdxBuwE/4xG87kG2wTTzwXTzkE0SXxY3KiHYjZb2sCMyl0jyOqNwIXcvEyL7maw7oaxyhg8cO1HO17COIu0HOal+IwrHqVzLI4XfexmZlpRum0znV5qjAR/CA95oIrFYNEc1VpUPKXAFAF4sibGXxLyvEfaisadBCEYJ7sWLczWiJ0h3g9zx3Mc2IbOpqgZqrZfCxvNDVFQFBKmSlysXPAIpy0UK+IzoBp2R5Iwq81MF4mRgWsFywQXiuGfFPW/Rw9/8RV3Mv6O1PWo9cEmHDjJ7QAtncS7IbNABRoHFJma+g1/QqwygJBj9zZllc77j0HE+Ub8T0uvE+hsdOLwolEeVHkp0cw6MeRGDtMqacZg5hOJbQe6YAbIk2looMSDXkjZLyXQhCIO4kVCAHIor0vM0A9DtBCDIV7Zl0p4iOJV1l12teOEKVKhRTNR7UwUXA0DejvqJpscrkINwOxzCouAAOio3NAdIFRfRaaByymEUS6qVGfvcKavQZdzhctBN3bwVkyR60hkJ7c3C+ql6ljMCIHFvnI6toDMw782aqxEAd0IIGXIgb9lIKNjBwqxRLURt3jFsbwYLle8zgkFgVzlJeCyihZBKEaFGpqxi+IGTup0YzqIbA0bR1lGcNCFC8HUYYBT1CPglVkcr3FuY3uTRppSWLlQRgXCCRJCzJelS8UG+tLg6C51RPiLIPtKy5EtpxeB6hffX7RX3Ed+hviesSARsUshr3gBfzNGAWHFFBxGosbAddOOr3fQ+V6XK+hAJKw+zAlBPDLsNHiHHBuYnoPS+s32I7TpH1Po2m/Dc9D6UI8iLRRAS1QV3oMSn1TA1q42IvKZRfYj81JbBre4c5hlXvGEE6AZYIKF2RaFAUPu4qnDMtGEU5Ej4pm2gYuKcJmsfASwoDQUfjEdZAVjEs0VVqqC/DA0guxzmlYm3UcOS/eMc8lotdKlvVVfWqixl62tcoeFdGDByUcz5lBciwmSByo6xdEwtB2gm/KxVcUrtQZVir0AIfsIq2KqOUD8VjZiNsxbqLNAV25axW66yhIFXeSLTs3F2JXSCnm0ZYat2yaLqqypgVHUC+pDPcrkLRLcIjINionoGzQNIAGUIByNUBZLV4AAzQlmBOLKxgaZWAyyUsjvHGCxoowJWPmEoLXqfzfYj3N0foj4n0GCui8AE1eIw+/ofR9p9J0RRTUhtgGUtoDP5H0Y39LCYeGX7JfdBFZCrVnkhng8e6Tb0Vw2mI8DhUdRMhK4Vw2l2cTgpAa2/EV1FbXhjbe5KBVAN2G3bWB5g1BSr+nNwFiDXLHYdJfKUT90P+oy1651gNpWxeLkDWoKcqKh1NQED7EhEpHVE5iyttYHqTqQ+0OrFwapd4dHI1uYPLk1nuTItdRfOsinBRC3UhCmJcWZgnYXwLFFWm9afiwXiLwECVgoxHQZcuSfEpYoANc5Zfp6c3wy8ZCwZKAjlUyoqFaoCJhyrvOTDWl7KO4ZlI0aulZBWePWldH2hlcZixbKmK7zXqZnxWaHrYTPrw9/8T5Sf0OXo+B9HD+fMXH+S+gfGfTARMRSyGrAcMOMZ259vRoOz1KBbgljdcq3NCdy/Oohfhb7YtPNv1lvgeRp4e2jxN1lO3RcomX6W+DBAI2JibP0m/CjjhfRjxOFZicC+CtTWidMn4MSFHSkOFDKxtikPMqZc6EnwKGDzY2j4hFEKNwoZksAtrL1YyjhOhI783vxejrKRbawdAahVJRNzfiDstVQlhU3EDkbed7EdmgCm5cQWIc1eaJWgAy10uGOkYghRh3LiBV11aXCnXravZMaxOmEtXkmHMNUICWAvOMROwXA9yALApX6osGQHQ7TYQYWIwykCOwpJcfRRcXgAEIeZekFiqlVa0qWD2JbOjlUDBb5VzdwMCKOZRWZ8OGh636L+f7E+Xn8zl6NTtD6GHcxn089/1CCIkd2QAREcJARA2O3EuAm6Ca3O/wDdPwXfuJqHufiCWntTX5WWlf2/jjVvc2+70HpMMe02zD4Rh9Gzhbxw9NRHiRJfflacv/B0cASoKtUkqQG1lXvE1KciGpg8lxcvu4+ecyCVui16WBodHUe7mQMbWJY8ch6z2XBr5xgDby5XLC6QhByZfeXF0235LgzLV3VgY8eI5zLmZm5L7WZgB6IvNwFqy4lU1yaEwaqtRQMsAGKALA1sshQyK00oV5VGMQe6hIWjV7qoQowWQIllthjLE9AIN9Gc5mm2BedDvcIp0igmtgGsAFZEW4yQe4A0qwldvQQ2mFrcRwU0f/KWh7/YnzM/mcvR8CGh9A1/HSA8Z8T/AOT+DUJdiewwdXe4E1QDzVYVDqxv7pqK6DHgibKtd3LLeI8VViFPAcw3eGk1YLWVFLunxYFtfRatEeDqnTDfCOnrA+h449WkcHt9Jla5w6h/nj8RgJol+mkUbcztDNmogROTEjbdiIFSm6lnjkfL6qZEI6iaxZUrVWmKtbTQZqaUGR9zSJ221dIGuYOZXgKbIUMWQacx5pyKuDVtmqdV2ekWIMN3LQi7Uslaej7x9/8Awm9YpfscJGQGQ+geCcBbsXB7V1MYsaIV9A1/BhAcupxPtvoPzPVY1HlW5oreSfmoT5AfZcd8lccguQE+VIfWw45gW9XSMiqWtSy4puqge8r/AGEfvBYEtredngSR1Sp0JcOLBFkFsMT4ROWKcWvnR4M13X0vB+hjbrxPoG1L51/ITtaPs4H0dew/9WR/jP8A4Xh3fscDDDoIi05Bh+VyWhhajlmjvC6noplOUlUcfUoarLrvY+H0MP5aJdvuI6EL8Riwp3PUfZDmtRywx0/Bc197B+E0j96fgJhu1pflmgP2fgidp80/dLl+vPC1w7m6kpTIqFMhwJfnWkZg9qAMAOSf0XQZdfyqmH8UXaSRhbTmLUhkpLDrqMYhSNMuINC5MAM22QVcW0TUZMROV/f4a50ts0rkPXf0NWGnoJXpSUir8pidabw5h9IWv/gv6Wj62OKod37HCBZsslx6ZdC6g1V5EZFOueI4YNzYd8EHkKeWPoD3oLC4FzwVAGYFFCyDD7DC34mM9sAjrqdU+ypo/wDV5p9laD4iK1bzZtly+OX0BK5D5iqIijOSjYXU+Jaj+ZlgvnIIVxwAwvKXcq899jhvKJCE82jojYti1s9SjFbyjnUeGcqfOQRgPMwQ0C4u8jRRsaOJpede+8VoWtyuaMU5sjusEYAGGjEoXMeRw2yycz5TPsQ+s6RWfpuc2HvNaaPh9PNP/DcuXLly5cuWR57Mv/warv8AYiV0eYvAEX4DduiVcNbUBfVf844jMt/2nG+N8HHVEXlrtHn3P9mNPJ5GiKQuUx4i2zJTeJrlKejswbcqnhfHbxC2pVV3O9eZVo/MvtaIpgW9YXvLCUQAFJBRTrjZHrDeM23SdXM6fjwyjsUB4VEpMIvkdbKnqnfJ+GVcy3hiikICNedSst1rkfvAaUFzYDuT+BCEcMqqquXJgCNBfnWVZ2hBTy4+y/zBrYFC37pCAkIXW9ipTDPX7pS7A9/VHmXKB0wRJnbYGkjQMVVvHbgYUjVEaWtEi8X1L4405P07eQi/GhjPoukOH1/8bkUlb+i5cuZ8EP1wsdP+ErJ4poDomloMB2qdNdKjitHdq8r9Ct/1AYIljj1XMe/7jAQ6JLzCI93YIKqQF11dgjhAbe7S42uHNS6EbNZWlt9Zz9FNTWOscyAG2bC6hFwz1JT3HBKulQSotamFWracl66S493/AGYNhagdk98v7z2+/aG4Ur3RcjtLVL1Y6NfdimOR8Zg9SHyJ2qqX8iM/pAJGUi4th7eie2zA7X7rlnJTd6j4Z0q3hGG74fkYZ+gooV3oy7KtnhoKiR0LuEQJJSNhlXkZ8IejWjoPJnXk/E+4/QuVh/NH3TVmdL8yXHu4P5mj51tSkNOUAT2IZyDX1Uw6gfTpnSK5PKek9DpPSff/APU/O/bgS/oHqqyyg33jvc7mhdl0wIdGssKlSGjaDGqf5GiDwxb+YTMec3w9LRzUU1dLViy5mDBkw5cXUt0ZlhR0uZs7hlJubzYkrlkXzWJZqtrHKaWTJ1uB5y4vLEeWTeLj6M+Z3MFAAgOWiA7p0tF/BBWWommNVmeKCn4GEgDnOgYBl/LMkvnR8YiCg8V2A5kXxHmpHiAHAWGglfNv4ZyAAe4t+CV5r7SZS/dB4xO77+S4neMTmYxCO6oRq59vDLeXfkZ20fi4oRSKDWkutOpr95jKgWq6p9iHBZM0CotXrULvztZg5CWKNPaKiWt5cvhv6VlJLizOdxXwzGnWXL4fAFfdNPb5MwXki+y5ocdLPzLD21HxSKqWV3fQbUboDtucmBQaYPv9PqIRulPg/ScBQ/8AV93wPU+m+FxpLtyk6XriuO6V5keyX96VDFOcQECNmZY3ZAmSbuiEsxaN8E5um+3pOUcyFUcAjBWjrD5ml9TvHAhRNkZoCEWZE+a4Xr+FiyNWv2/6lpjS29wEz+JPkzFyKtnazRnTXwiEFqj/AB0i8kX8uPKf01ZgghqpnsF8Mjk/ZqsqQMt7KgpbDUfhmp2DKh5/EI3tW7iP2Mq1xe7z2VXw4RKWP2iXxw0a/aMTm22GhCVAtTzDHroepwTSaMlJccvvf90vE2fQ6kZPIRmtq8S7hVhSFTU95Cf0g6e5+Mlp/J9U0HOVw8GPpM0Z29PH0RwYKfIfOPRfqdKYdj/1fAeB9VYrZ/C5xYeqXNSlrlQi3GxHCm4y8exheLJZ4uwqpVkIOmHPekXVlB1y9SzJpf0G8u4X3M5PlYBCiKYAcjlOowvaWJiKH8pwYI+ywatnMLfxAE1U8vyjG18qv8x0gwJQjlf9ogq08Gn5lI5P5sEA1rdROwwJGsxUY0AlX+PslMEUxopC/afjOnzI1UmUOWgIKIqjc590SJICorfr0wWXHnRirYi286nEFZoCitUT9BnMkNEHDf1mq80RR96SwOTCji4oNItsPIlQ1PRi5XP5Lg2Ev13xsUMrXc+ls82aH/qflcc19NixCqYuDHWkUbHujATs/GBBzShfLAGA4OP4cwtjo9ub6lBXa/GVNyg0PJ+BLh7gYv5YffCz8W32IZzQH7mRWGwjuFGXVzyuWz+GV9qs6Bj5iVbaxGk5kaLUgyjzoiYPu/gsKVcrB1LsY6fZlmG9lxJbdai9yl8LlzKDXrUIhvEbEd0S7eLwICuJpSitUTdrOYe8NMHrYEALYsIORg4pBpVfiW+nDhV3MzhlFzHRGh+3VBGw0va9fBwLnBKvW1ewxqXV7rjhNytkPeO4X9HadBn6WdesNP8A1Onv+szal8NOUPt/uh6F/XnHXLXdf9nMoL77xYoQA1XBLnKNhfi0+xZSTY3Rq+AYlkBL6Cbxl4zraTuGucJ4gq+X3rERbV4amneuzWKKmmycgwoS1ylpD6DB9mDECUCV7MJ3TUJ8gMs5VV1YPC+FweN1EGrE94jYinKX7x4qRoWEYXviO1CA1X4nNPeCYDt9G1qu6sPvATF6AtGJNqXCNKloSqscIFM3fJK4/wCuVneih0JV074ZQeaFLs+8Vx+hCoeblYQBVvFpmGMnyVW5W7KrucdYy4HX8jHQOS+c/T6uM+jfjpx0Mv8A9Rr+tYW5vPix8rMe14kBbg5y3pPIK8ESkwsFKVuhrlMuqBzxRH+NyK+TNAXefhjlu5svmLwWZrHL5+FQKf3PBndq6owHJ5Qkva7Ko7zHF48YXtHS2q1ezLizMgVY5kRWa0eY6PAYMGXLlWqSo5x5SM1c30GgFm+PfEbooPVTRB75gCgCGn0G1FzV8obfIt227RFrr1UCD0YbbootgYkTgObaVXkPidIX5J36DyTpMzBI5Y/nSu5/1z+JZyXkSz+qkC0rokppK9gOXM5MrEAojKNxAWrpLUJdLPmbEb+xmATYWZGuBnUmp4Kio+YMv0PC+FwYerLgfQy6B9Af/H8FL9Ny/WsZUMKAc2WLUBLI/PmrRYeY7GYM7sqaA/b9kiFrc2Xzwaxrv2ecTtgeT0GDM+j900TScueH5XBc94PsmHV/HGoxuXGF2cwcouHWFDeVEcgZZ0CX7yzBihNWHsTfB3mwUNqJoI98wAMEv06IcFAqoNWVQTJtnu4WvtyQVQ6EAVzQWX7s7Xt4E7v+RTqoPIkojz/BU7CXmUa3DTpiBT01jvxHUZT4Z1nZbX08hJcG8HwanfU/E74EfyxaKgPhKp+4u9a6AO9ZmZuFqzhvTgpCVDQXBL4EckcrcRS80TgsuXxvhcuL9Iz0j/1/DPRfC5fC4hEgc2XefyCvEX3v+S3661/AMugbol+VjCn7fwwzqslfMflfug8+LF0yMvjZ6P3WLKLN/jzFniwiwcvmh8snvS8zcuLyfci/i2QAnkRLeI2h6ca3XS7o+J58VzW12Jqle7Npe0Dqhp8ij6X+R+ALZdP1qPm2VWowWmROUzSyKAWyXj6ebdl6807exwwXIfaLvf8AafzzRP7xtlV5W8CMc8vLXzDwVC/6sofPvsy28gwU/wCBO5V8idZlKia3W+dym0pkDRvQua3cFD94RUml6HC/TcGGKhOvvnquNy5cvhcuEWdzD7p9+T+b1vHPvf8Ar+04XFiBK0c2XlB5BXgnzVxI93ep/AGJJ1US/LNKvefhlsVzSvnguXFmKZsBZ1fdiqxbVtO0xnHFgLun8sWAmxlRG9UPHFjMi5Tcadox/wBYhLTMYE166vaaSQ/sdpcOdUh7H+RL4ERWlCQQCXy3Z2miIpyBPvAf1Kp7qpTgQh6en7EXxNbp5l8NYqnozfdUMVUULEOtisOC3lYDVXkRUY86E76cpXJ/mGZbEO9kLG7Xm1l92OdlL+uCnTHglZv8gYDakPJF3AXwxoZhXc1X7Yn8YZlI63nMax0LyZHImjFlIKUpxXSHxhwGkl6XMW317xQ1YHeI2IrFNV4WXdJ4b9AtF5qiak+/90+NwD5Zsh1v+AJ8MH+01V9Lh4ItVW13l+u+O/zeF/8AmuIBVol+HTaq+CNLKaP+kLjrx/YMugHuXyzQ77fskZtbmy+ZcvgQhwqVKhwxa10rjDzYhsELnQ2tgPbslz+1ygSuDL4ur5Yy1tziE5KkLlx4aLryqfZArAxuiGyAK8udKZZh0X5MVrpl7+cR6uX3hAh5Il4gxYgfP7JBwGryl8SHAhSg+m/2Ibhf85xcpZo0OzyeHcT+BLPhADWk54RldTudXkTC8j9mYFxZ7a/tM05BewV+ZXujwb/E7oDyiHSTodywYnwPT7jEyRvPlEiPsQcmLsLcrOqMnbadR35J0lHhhZzLIW68SrDUapqDy4C57xoOUrKy+Lr6UNRE+bFMBFYVfQvBsU3BHU6pMVe5+IIA391fky19oh8Ui3CvNy8Fy5cFeFnA9bozR/8ADcuIC3Edb7lVfBLux5P+kJr+39ly8Duyvll3SOVftEbtDm33S4668LlvC+IwcwZbB4LFUHBJQHDRoMwXfV8zKM8HHWLLpC0O/MVtlU5h+Z3MvBv8+l4+p4jEnIjNcuUl9I87v040EGZiv9ZqOiTWvTHQB+ZfFeJ+02QSntGR1IQAqtAbrNsPNnxYv4W/fFUrdwfEv5bVa5tN4tvABzOhKMU1omN3oTK+6UIjmZYA10mazCXcan8jknyv2nbdflLhzf4lvIh8w8q1e6pZcw/NsnUv4xn992yi9bwXKU1fHk8kCR93iM3sajYJoIpinXwnl0Jca+aAWg9kVbVt+ggSIbxOxF+kW1eN+hSXylx4Wy4ME4PC5f01XaYK4l/RuJC1omvZyqvgl/7r/pD334/suXNJ2VLukciSTtDm33S5cHiMWOrxv1KE14XxEww8NSx9ZOFxcRXl/wBWKcnQ3OuCfZxFOcuXCeZgMj0WaALkEoHaG2yodyl1EdyMPOHoRRvQ6WQZ+v4jE3v+UoXL7iXLlxeR+0eSrzIuOpw8MrMM4Uls/BUx+OIooBncyPEFuvjAEblBPngZtyl94IZu3zmM0sB5r/EHX53wS9nI/ZlHOfapl7r7ys3uyi3VvYOIHgM4tXef4XjcWbWMWErQ4JA6SSHY+ilqhE+sXtCsO6t9NnAeSMlfpBUDLGzERNbPTfEjChamwS4fQUMAS+Ny+CgWsxjnKq+CXtryf70h/jv7IuT25Xyx9pHKv2iK2hzb7pf0scWXL4XLl8LOAYpfBeBomPYJ/I5zH+O0GXLi3NTFcChe/wC4XxdINWqh4Ugdi6KrVpHG2WBWgUuO8drnXywUP9WhBobP8wZX9WQL7WfwwAhsW8t8B4OuwhvKW7tLGuqLvM6HF4Ut5JPkQ56Q+0DcvlAxeXeDNalXcIJc3Wiv+CE7Wq8W84K26O2bwe4PIjoyEBTvUZ7TAGsjDQpK3DhrHdfXcuJxshY7AEV1XoZSKN4iCjzJfT0IhVaqgCpbBA9hFSF+cqBGVQzJmluEYBFvccIDQxctDeo1m+aAO0DohRSgOFx4II7BRpXYgrUESW2RSnIOoh05sVXapZY+3tByXT9G5mDmkGIMrRNQ7lW/ExqPJ/vSHvvh/ZcxvtCpiRdp9oitqc2+6DL4XM/R7ell+kLeFwmkHMGDx0zSwHsp/G5zB2Tby4FlxFtqGRk7MeAic3r7z/DsZiMJEWgAdgYg6ttiwZphwczOEbNVUre5lH99vBUvIRGn9xDRDf8ACQBWap5D6HX9GYOXtBoc+flUQYNLHedQE8kFHq+W5dyD+Rl3KD5JXipBdA6QsmrsTVG5GTKsIEWnQrtd2HClKasiS7ma5vuPC3DblF9G3gcFDViG9xOxFopqvpsJTgvL05gy+LE0bNRKeIMsZCgIy4QCFS7qbEgbLRFBG0NQzMwaN5lIEVZuTXUuZnIEKA3KuNc8NCwu6tjGFWmq8BEEpDNFzK/zWXRvWsPjyz9uYvMFOoNZalztRX2YlRyBp5KtJrTtmi6u6yxsoua96laotBgtbhL4XEAq1Ly65VXwS3tuv+agL9ovsuVtEPJjVxcifbM0p1vuhiX6T6xVxriwYseBwvgRF4uFy8EHBLi8dj2f2mbdX3jBspknZ2QiKYB0eApcZd04qntss2x8hLjGaTn9i4vmmHTCGv6ZBhFSMzf+UIqGg0QIqa/Zeh03IRwAIgmiLreeWCKkNPY6QrbDjrFD6XyGVoCy33gMyKFhTyhBIIYAYe+GLig9D5bYoVbXV+jlAiHNi9oRCrq+mkTFcor0sI2ShaNCL9obykJcUceXUEiFa0OyoQHUlhYvzeJarbMVR3GrOoJZgd6VBxKf6VijkkaSdGwvEt4AqJDVDSBobN7Ki9rloC1Ro01iOhDQ68iWz8I9w2INpZtgYaJpMVRksxcrhjouwy70AGQA2IkXdUV8y+Ohq5P+ahbs9r7LiiHdlS47NX7Zke6X3S+Oo9d8Lg/SvjdRly31sJcuXFCHBijj2u+0bW5v7wMWffLNeYJhUB2p/CLmNuLPCqLu/wABv8+h1/LCZgJ1mQ3q+Ca/nf4wmzFY5I+JV1vsQb3SYyphwNRjZJemgorat0SIOf0xFAaV5ICYSFFGCuI/Q2RENBYvQCOqU0Ql8U84nY4VrvNvSgQYtNAbxgqXQBwzBkaLSrwFwW3Et90Ej0WxiAaAitiHeqLiK0WV8VamYEpFDFY5msRKImjuSKFJaAh2o1HVStcq5Zr24uh17xUquVjAkaAWrOfvlqzuQvxlbp1ZbIIt4rDs3D6a3kerD0F0pLx0sjB2Ui3L6pyOSWexQlC7mVTVwMlrL4LDgMuEqLMo9Ld8D1l8AfQFMvqeNy+DxeK8L4jCDwLFMhHQ9P2jo8pEXlKgtaJukMEp5mW5qG0uvL++DQJWp/CLYcrwvvJyvcf3klj/ADxAepMGF6dREt4P+0IP+2C5kM6jNzdYgMNUVVDcAMQjAtT2BsMVoDq/ARYcnrIEAl7ackxs/lSp+Y+7BKY74bMd96+3D4qIWcQ+wf3g8FwGIMrAb3HkhTcI6hX0rEKIwvnLly5cJcJh8mk6e8dCF+KHDll8wY0nswysK4+Y+mNgNUICiUMsDgleFhFpe0r83Q3HqFwJ6dheBaI2a1LXiC2YAtmOU1qLRsMaK5zw+OEb03LsKwdMVovCjmsgulRWtBs1CsYUWTvhgVLQBwV0LEVCqqryxZiP03XhR6HWH0cwm/ouPC36DpxeFx9JiDL2DwYTqlgm1sqX5xVU5qkeDEq2j0LYDp8lWq3oGPdla96UstYf9WkCl8J7c0YuJvSfMz4wt7TBYw4OhGkQWkXC+/krDb5byS4fcRqPlSznsYlS3b7xreh7w5kRJzc6DKhdp0GnPJhZ2gFl1iyKzZh6Zoge7Eqsc54eCCUzK7cE28z8nAt4JxopTHY20eZEdREtLY7EMC3fhcuXKREtLxYPoPSQb8CjsykphUGhv8YmMERlw3pBNHOyJyYa5VdT1OscG1qWvBcwlvLxhzZSW7e2L3CDY4O0K/8AAQWF7RAzBLfNMvbMdbOL21RSkpZVVnEdqCNKhvKrHhgbLA6Riy+LHhcJfpuasTEs43jiUtlkGWS5fC5cvhfG+Fy5ZL4Xxt4XFly+CxZfpuHG4rnt3zUEMUwbqzabWQBBYlNy9IVMNHmKuXCstYwSkjBMHaChtK2RDMVN6WLHBeDhl8iEUNGxqcpVQOVyjydmsjdM0dA52s92p8kSKdiwxPmNlHbv+4vHikDVoCJeF2GGUPKp8VBgqOYflYOSCeiNWB8gS5oKG/zhUjQVBOuTqSts5n7cBpuLcEdWaSztmXEctf7TYCxVQC5nHf7+hfBeFUvhfouby+F8B4WS4RQS6jfuxUxqCodiKly2XwTcuEIsFoLLfEUs80AptItr8MdZPkg97IwE1nDzJLXiXFmL6LeCy4+bXSPC+F8SYGW8LhfHK6TPrJfB9J9G+I+kMIPBpFfBNg8YNZZ7eMxQChvK2vmUFeyVZGm0OCKFcDoy6NNFKyn4ZmvwY2Xk0IMGm0TkdYjQazWsNP62iJWxBLQvcmFOx8MX4kNQJGfVnb+4LVu0xz/2P5hWs5Lg8iYgCmEwcr9griULloFT4jODdiqzndTdiCtArMccuvZGvySm38UQ9BXaNERZVmfcj44XLwnOENv4ukPQ6Pqri6oRl8Mw4HpJXB4rlHL0PA1j6Fl8a9FMqVwxNDwxwvgwfRfoOBwdfUAgxf0KVxXg+i+BBly+A7nOEb3zEFEoriMrb1IxZAwWVWMSmugtV1Xzm+EhoQivRUe0kobqS8kVIquhXNHa8v6SiQZ3roi5DlAbKl74qaneOmipoPOG9/Z0genDLSYj3zbs7S3gJQ/fiBQozIuggqIaopWchswkG6Bc+Wcgu2Jo+vXQwfEw9IG74n8Rs8d+DLGmKy5lxTynaVtpWyvo3McUrgXicSXwZctl8Rx3mWQcwgunlQXRffLogukws/Ngv78FiH/RP5CX/ughrXJkbnuTNwO8qNQ9sIo3z9853mfqZqTf5yhu+OLuGaOFzPHdCDwIX6CPJNH0nC/Tt6dHFiweF+khLjlsPJB1KHbpg/cApPd/uBTvjBgHlmNDWuWvmck/3vLT9Mzxq9eV4xMu5vS4xlrOWJKnuRoyqzW7xCumnRsQ3YckECSmympzPIhvi7qVQjOAgL3oggqOTehPeaI/LALV+vtfABjbEs92GB1jOmAroXtq+8qU3M3KZUp5TUpD6PxBtPOg+nlQ0CRwoEoWjaM0+0G082D/AL8F/VBv2EucKQuyRuh3h0z3jmTj/tw3POnMkE1Hsk1xzunP8HAtZTfXsIHq8sm/CJ133gHZeyVb/cSsFnVird7wB/LKv91jrB3VgOkVWkoOgwnoXshoi7H9SnQHYxbr7ZQUD2J/CSyD/wBCKlXDpweah/3RZHZ1nRcQyhWrTty1vF9p/An9glsspz8HhcVEuXxuaOLD036q+iPotUplMtLQfJnXQTTwMNnyIP8AsQ/72XaebD/p4bflxOHqCGFv0Qvd1NQMnD2hiBibuB1lFwJUEote5CWKDkmwzATLhWsoorOR/MMvZLPzE6qIAtBprGyi1qsvlALfjco7x1jeynJbsoDvdv8AmWNT2TFhoBnTIHsq5+eR/MG2e5T+JSD9PxBDv6vkIzK2HMMwwhhEJk23YwJjpK/yM2BdhKf1/wCJUMqqorZx2H+FLCo1oQFZFZrciUqvKPR5y0i+eFKWY2tOg8y/SH9bF/0v7gFoFtuJ1vCdJ4J/EINq481GY/8AbZb+1lrdlm0X/qn+ZDn/AEEzok7U6kdeOmnQwX+Z/dSv+Z1k66ddOozrPmfzcOV8zqfmf4jAv6mNf3Jrq3iI7fBHb+KHKeYtNHknS+SIFAJzMMNYa1aEUbd4lZS9lBNPIg2nnwXTzYLpMJ+qUsRv/aQTd4Q5Q7mH/NzmUk3ikDXzLDcLzDdH2ZbfwMN6E3jJuyG7ObvhwLc9iVFr+IsIg9SHN4DjB3+7lf7MB/dx0w2805HkYDpM2fDKdCmj9WUNAkIybyIckfaKtx2I/wAsjPA0gtbGqxFIWu9Ijvt9mU6eKMB5kPsioFKWanE4hAY9yX/ol/7pfN5P3ChZaocxuMbDoPRggpsI2JFS4KK6+0WJzIIF85dLWltTMbIpNJljeJn2iGlILsAkYpslG+j8MdTZi0vzFm1qKzkt9xGTVbZmf505DnW+Sf2SdP5Is1/+QMZrP99n9LCALIaQofMUrNWMXKw6nxOdwO/1SBb+c7/mJbfLDlPMNtIbPwuYtc3/AO3gk238EP8ASR/qfmdP4Q5HlP8AUf1P9p/U5/yS/JHX/PvOt4ILW/jnV8j9ToecB3eZ/RTo/wCOs6HyxlOMH3CZJPUE/wAVMcjxLZ1mdZlp1kKovSKPAVw3jpELKU08hZEI+GRZmADzJcuXOYIGU5WoXAKhgHIiYYjCLd9YI0D7JRt+J/AQzFG3CvPxf+0f6sT/AL8BMqmdGEN063zH+mX/ANS/L5nRQAoZL9o6cdmdYj/mJ/MI8/HmJ/sT/ZZ/qs/1mPNeY8xlsVYFOsqHInXTqYUSP+dP8DhgjqmKr+SfzSdB5J0TzOtCi3BkOI7fMYIRSOkK8JdUqWAmG2Oian3Rjf0Qa6MC6apvCMFO+ZMjUUTBsclCKZY4CLHni7QDewsq1gU73YMXWptwWVeCA8mEHUxhWBzjRlLCtbBqNRzRX2HL4SXf9TreTwzpZ0HiYa7x9kNXcXSYm4FWX8T/AFT9S/OFJZo+0UnvPmbRdFDmn91Ok8vCH/nyr9CG14UKNiW85bmy3nFjJ1cG1usWxfJssshB36qG6hQQtKFPDACW0dIzUKKW+DzCIah7z/GS/R+wnWXsLP4n8RfZQCfkm97yF9ZyfJ+TP538z/Y/adH7sv8A6H6nZ5P1DimqZXUgCANNmfzf3Og/nefzJ/Sfqf1r9S8sQ5zQyNl8JURxoL7hB7dJtmAYsGW1Fn+RP8LP8fD/AJaf5UUWxJRQhNZTKlKlPKFGjOunWzqZj1TrYcEOxDpy/eOinQy0n8kr/mdbOqhzo68d6dJ8w/3T+qw5KdNK/wBENjwz/MJy/FA7fGH+GH/Kn+Qz/OjM6if0SH+knQPMAH5TrcWYvlj/AGR/siZzNm1yF3A/1gxY2gw9p7MWFvMhEDumL4jWYBGuR9oFFNnLJZGBB7RR3NiQSLlAtt/snXvd/wAw5h3VlZqgQsYRZhoALERnRRWoDpGAAAcqQWh+0DsgmDg3SnALyWEL2DBMON5cYqPwkSVRGTdC/hjS3XD229I9z7zA2g/RF+w4tn7znE2hUv0XsGW9t2g5ENP7RVO5c1uaChde0y08Nfecjyn7x/qyeNL3SOaTQHE1qJB1STTp5r+JXL+5/JP91H9Q/M/4wRmqaiMgRYCbQCG8CELd9Ox7MGxlAdZOcotF2DcsFYv7z/PyjTxoA0J1Et3XiJeoVqkKKtA19aQD6NWOYePpHL+JSO2D5TroPvg/6OCHO8Kcp5nRPM6kDbwRrck/iocz4nXeJ1sOAY346T5h/th/sZ0U6LhCX6IRNqUipMaE6m8diC2/skIgjVBatZkdZWbpPovoYxiRIxhw70JMWZLvX75lH47X8wzJ15HnSo2Ejf3R8Rdgjg3EgmPhqap47iGvlRCvkJXaL1AZae35jKm7V2hGOZhIb0lG0q188TRko3MbqykVhul+dxzkVTVvslw2ZIanxL9GWBpcKwqca6Lan9/2z+rfmcwvfPA5CAGAAGksPtHSbI5ggCNDXKLtzvsZJm+XRgr6rBXRJcZsr7noYAouXLSB9LF+S8I+m/S6Q+rXow7L5OB9A/5U6fxAtB9J+vcWZSpY1gwA1o6J2SWU3xsVSkFGhYfgwwSal77lygWjZKr7xX86/uTWL2SX6Xi8GPBiRJUYrwJCgmi+SPHsblY6IYx0sucnz7jVoEAdWQoxqS0d1hKOHaur1nKrB4VuDWMyjOEttBEWd2g4y3dwyO7nAVkAbSmG+2HNQ9crOqRXkIwIRbgz7wXqu4HNTPf0GI1T3tJ8THha4Gt5CXYUOByj8mJcoV08fKf8/wDBh13mOL9A9GPq6zzD4YZD1H13/wALKler5qAYjo7oSv7cfpOp5/2iXyURRr7oTU12fQx4PF41EiT3S/uTZqnuSArkEX/5iStmAYhQ3LVmXtk8fqAjec8RebPcfaYabnVIHTxXA9PEgND7CANCpcPm/wAj0Lnz9gfE0vqe6QRbh9AMv8zPvzw+i7MZHqPMm6RAOaGLysrr9S/Rj0Pms/8AZ1AElw6PonoPoOp/7GMI27bzqP2CX5if4R+1RNtgplfhmlJ0V8SzVvkkC2B0RjwYx4pEirnNPMNVmiSg63UdJUrMxHn+Yvrce0WZ4aJnWL7HAOBCY9T0erLl/mIDc+RJjqrT4giWccV/mSO+/wDe9JxDYFMdD6j6dd5nwIR/9ePKL/yuj/0vqNPQwCU5JfAPMPwiXx1vvcNh/htLOvaP7lzUfa/tLWvliWOj6GeaU+Jyr+2NbFWJXDAe32iCzovwEjs/mCfCcDXgQh5vi4wMuQ5S7OpCOsSJTaXr7SuUXvnfDpxZOzSniPYKT7n/AJjfdviWLzEZfC5cuLLh/wCNVzlepfrP/hTwNODxY+hwK6p98SX3UhDwRoF7WvyZhl3k+8jYo8/9lnxIT5MyaZkLuwxYhNWRnlUEzGpBvUuK5DE4Fzl9paTVqFcIQdXE2KW3khzSEKSxRFYO4ideHjmJTIdo/eJQGnPf3MxLtu6EOLrdWUK6Y2xbaDpMuyFuoDi1HUeSK10R8H/jeDOsSJYOn0P/AJL4Xwfcp4lxi8LgZMsFisRkRs+savqvoe3l8VsdT2Z++D/E/wBpDNN3b+Ib79lFJ7NfcJRHUanzYuCrT8SME9T6NHB4vBjLaNSSbwm5593VjTg5RL0g+XBhJJztCA/IyxTQK1rSN1ZWBI8ZhtCfze0D2igQoV2uJBYAJVRxvZKGol05ZlABKClBEWFzmsjbVF6OIJDU5VYGBuXBRgAXm5dyxY2IHmoUcDcV94YKxEq/2Qpc6c3Bc5J3X8SqzIo5QJEdIc+UY65i0jiujHccDl6fuml6/sfTfpPB1/wA+h4qNT62jPALyOKu3Ok01X04cpXz6sxJ2NVMOY4IDpD6pq/Svzas19oZjV2f8Uk4SXkXly5TXhRitgfdzCDSUwwjXhmUIbufHDnUeQ95MsG7uujyfWzR6WKy6RZfkJfdTfwyqaIX4BzoIAWxq01L4E/wbNQI7n/LFlHIUFULWnyEmLHlcz2JlRpgVC9VV1yfqCBZXNQPZ5WaB74YBoHYQGgqXNX0fSK+0BzHDCoNtXbeBE4oSaa4N+/B0/L7DLu1fJ9eznHDT68HkfJn0PB7aCdgesyeU10e1QRaU05S816ng8HhZBufEAhkQa2iamXpOXo8MyxCPoerbGGUYi8WThSHLmng5gGX63ju+hTdvUfkGWXN85n8ENKS1KPNWUiUzPBzU4lF2S48A9EAQFcBATda9E3IsB2AY7kCCIj9AeOkh7N/xhNaabByNiUVE3ABohrAFsAMS6XUzZWjAgsS200/neKa/wB5BOMfDfpKbiHusJupndbj9hBruQsDonE9Gq6jyeqln4L9kAPLXvkELJfENoL6L/MWP+6/WZqRWKLZ7DAAa1BCdew+rHrvJ6i36CBjmylFDd9Wdvr85+qDGiUwDT4ozdZq1ZfCnOUN4Ui2JlCAYmGonzeQ3a7BhtqnQWI6ntEuj2p5q9j+YZR7rBWowBSRZ7MjUZawP0dD1XHacxq9rmmp8l7f+HAFLDMDBsFQSlNM8oIGmaNfExdUKyw8x6PngsMjExeAqzKY2nmTBJAosT6IWqhf7tCWD0a5YKZfAQkDEcVBTAyTCUVbCW3ncCH6qe0BSYRn5IntDR5/eYpzX3YYuiJ5j4YRIejBeo8+muNdIYe+ahKalA00vJZZsINi3CGCMYHkEXl+X6zGFIpVTWsS6aaw2vpLN0erAOY8NeoleU2JNG9pqMxaW1W1eOIZ0g+j9lD96EF3+QgupPZBdQ92G6Pa2HPDct9qnVvcgOtu7E9H7wFueYsFB6IdjYvkC0WVsNCwCOAvesWkO8XyJcGiZhGFJXxGve4XiNKhQJzjm94iNpYLfOgH1npZ6RagEbXpdD9UEFDioOeF4yhnBK8rZ1q7YldWUlJWG1Cu5DOIwxZ4G07ochOIFkR9Glxy3VjeXQTI+55BsOQRoOLWC+i5vM0JdsOWUROQgly5qDK4h3ih3jf8mG4la5Dy6hzhYity2CndBwQAWBRj9eFmytMlRkOUFRwxQDeJKgtqOjcdouy+yBoL2ibQ5zA/dwsY82o8C2YmrK65ysL5y0/YkQqytqqvtHImuwD2xKUYVlw+JSB4uqSHo65n52IMXaj8yrRTP6oBWgoep9yHBylydj6jwYoaBTgupjpc6uBXQUHBJZzhpEwTROyj6bsNiDb/ACPuwTUu4/EE1P3f1DcDsLKbGeirzcw5btRK7Ku7PucsasHywPTxJoy7Eu3SN9YGjhcxLJcslLqyLLlI9HAZNDOKbuIUIHbXHWfMosXs9shVHIoFFyShtSgsuCGpa7jUQYhwWaTFRzwCq5oYXq97mQFjiDYj6X02IBOVT6mlN+mIDWJx+ES+kNJAlburKQtxUWoTXWArEtIkNiIREoKckaQZy51zeI+5cN3btA3wdJocDYAVOADVYlbm6Tfv4FkwGPaPDRoRvqAHGkRygvRLPBVrEGjMhxRbuFjLvhFJBLlQAdIysDgbxaBMnWu9Aiby4apLCgNqrBc+sUBBlNFuaMx0BBzZ9psPNgd5gAuWWg1oCBlq9YWy9pviAQOha4/GMMqqKdBZ/wBvPvKEVWlOuI9BbpdHOno1hhDer8xC7/ucH0XB9EwJjyILA6L3ILy+8N8fMFuYN7xQ3fIQPc7sA/6YPXw3A9C9kAaARhn1dxYFeIhgZ2m+Sy5fquUlxZ1iUuVnZGLveLeTPaC8iWxB1lBpLZbHki+aZ5zExKJiHM8qxXzpha3LKkIA7nM9GopHDJMGZuVil253XzIV85BsR+gcAhbQBuxq3dXkICKdSO2lmFW1BmBFm2ZbOZMzBOQl4oiwMkumElpiEvgkSowRYolURjjfo521ws0ODU+F83IioLZQhbZYq9GIoC6UcEQOVXlv/wAg3p2M+WNrahBzW4B2zNFRl9QirnFVDdRZ4JCaliLYrCaa8MHqUhllC5MJMRa0A5ELZlvUG/2SgvmCn4lCkzu7+0tC6nKBvb23gCWTLuEqqHaF3+8gNnuW/eaEfsm14iGgf3QT8pUyaysmLjGbbHJGmUHpBTZDRmkXbtjagnUBSu5Df+OHKXdgf/bAZGmP2QpoBLl8bly5cuXLZcvisU1YOFblB5xLZcLBz1M8LjK6zuR6mUEv0C5cuXLlxBLlxEGmbnbU6sTDLbyJaF0ciK5SVdYomTSZb0yr0Yxwqori6nkGz1n2e3t7dkWDUHQI3/VKSLKhAuIWtOcPDmBsH8QO+N+V8RCiJrBLOEjBSDNeAgqOQgqOZut4NLe9XLDaWJYx0YMEO7yFgtZaLd3IcewTBKhax5QgsGWBhFbT3l6hgkdojoTNm2EyhFND3lTtCwPs8pTPGB4MVzZvMMB2UovRl9wNkeGD+HSIh+2fOd7T3gwJQXk5GG8PEN5wb/wkB5/eJAqWOV1GyB0+7AcngQDQHYlvC4i1sEpVLxGYysPfM0Rw34UkKnk4IGlAboaQDMFlix0l+vMuXFZjBDJ8Mtly5cb5yjmzoSjlKOXCnOb1zqSkuXL9F8F8WKmRfSIiInnE80W6OXN8UbxMTCyhbvCocO7MJgS92KdJZ1ZR5vFL2hRrEI16SiM64JKK5Vz+TidTjoqYCa7kZLKWQIS2aEL4BgdTBsVBssGb95nNAPQUR/2yz/uI96Zeg2QzrRlGBGrlcFQFRGDMWwm9iDow0I1dW3lg5IMoBKuKMVM1saZGWMdMxSytIIbY0IMwJaodSaxuhGiGNbMYfUce2YhGnxTcBlg+Uw68WU6UCMFugqF4/iomV5LvFIBsvYmsD3nayi1MSo3LlODCjTcbSUKz93PEVaoiOHW9n9HEKAhf54c4loRsZIVg8GJbBrtLb8Fstly2XGEEI6xKc/TcYt4XwuXLly5cuUlkeqUIwHOI5wIeuPXHlYkaxl1Y8+JiOlQyNXERrwKJrwSyGGngpFVRHfBfyXtCBHDwXE4XFEbtGl2WzYEURaqJa+bVDwEZbnALJmAa55Epz5s4nzOyuurC7bXIgoNQylQTV1BUqNVEAIby1lmSMSWSw8Bypp06YdGMH3J/gSlidx/ki4Wq1Au91mqCFhMrFEKnSLaV3YWYRrtAwqpmmIhhOc2Jn/E6cD4mEah7yY+xxvdfvxL+X3qJpEELXkfuARcpOyX0ly4woo7EBjn5y/EsaNb3HmkMzzpaB+WYW91H4SpYFbI+WKNBLyGHoPA6svvTBU0CHpYwJVTEs4KzKWy3i1nWlOBXnL3I9S1CgJfSaAQWIc1JcuXLiy5cud0pwtYmUYhEI3JaM2BdlzxaM6VlbLc0AB1mGiq7lhrUEEbATBjSlPeU3JSyw3vZwLAgQmkaCLFcUuGlbwEraMA8wvIdAmZy2cG/tFntLMFlPhsMR2pUAQFhAuZl2zHcKWq70JQXXZa5gjLPzHuiZdY2BcAgh5yrFwULGXbsi2XvozfAS0rXhDdhpZ/EsICNsOl8HgK5QIwOA0mz7+IqJzmQ1CVmELmqEQ5TObWkr3Y1ysTuOSHJDUqxZCYIgWtQqDjtX/aW7LbNQVNQ/wBgUCRxqkCVQ6UWPjQcsUU3ByR1fyMtaWnen4gm/OB9pQFSaGLyst1fUUPCHOjdfExC170ivlTJnmKQ3UUFKlK5WZ2UJuxJ5WWFVlJ1y85f3sEaaJxUC3yvlmprqyXCstdWSl3nfM85bzl9Y825Zs8GE6kslTadkRKzryrpwobcDzonnE84vOPVOYY7CiX80oKz7x5xFrblGWDAcZWlSiwQYjLeV7xM2MtxAC9JsmFhYecYElWsToSI1YBIcA8Swde5L8RbqBGYNxBlA3EyNsDncrAtmk6N6D+DBCl7aX4R4LYw1CUzpNoRqXJiCLpanP4rByJe4G7dNYgFBtXK841Zi1upe/vLrJBAKFhmOaPdLg84JeeDHQ4EZangCwgM83AAR1HZhhnNUZvELMv+5pgBrrtOyIwVKADYfJcWwy68sBMpaMr+ZdUc4hVO6QBzK/kaUOlQIlihMWBA0vletpMZFYVY9UZc3L9jcLdilhlgm+B+FHj3JIHb7DDl3MElAfpR1BumhOxUuoL95RBV2qJYlo9DepqT2vOCrlUGLig+ysx4FliMO52LiNlUbksrfoofmGcWvdP2ISJRqki+9R28OQwxa1r8jdEhVhEnWnUOJUgG8Ct6Y86C0g8RQYZP9iXaQshCFNBOZD1YnosVdjjtIxhaCIzdYPMHtlzVjyuIqE84idWNtGba/AvPREoxMQ6EpMNowT10iuikL27SN+uJg1StlcY9CZPtmICuqy7Ha71AQZcGDGwbIGLKYQcQl8Gia5btEvMWXHgXLEFxiAXgjpXbsuUuZpqXie7HgGpnu5QgOgTYIJKbZm3c2FobGUMworgImIioOERJiWXU1Q0zExHNyzvG70IexitxXV2RqEEaj3llQAlbwu5cLFoYeIuBqGYLBkhi8MKSgK0SrQJzyrFQ1SoC8DfdVNAIxmapAwTfGXcNPBJlRlyeeolMzaA0XpNkETBiAGOLUxQ1t3I4zuZIlSChYfdjQvv/APtAwGsYLXxM8x5KfmXN3P40mYWuv4kiGP7G8Hw6kqmqykYYK9YPQPusMQAiewHWMbsu11ZPGksTTdOZuoYE0IAsOSTBtjqQNTEvKdJq7Y0rMSgZzYICNWxccYQNZpqidU0NCDkIa3vimKHKk26BujGYouoJNB54/Zg2xZxqJVCPdFKxsSim5lCd7RJmt1YEU3mhBQL3YzB9gSCLQ9otGgMSl0whkqO6wdVJQ1i0ygyjTaVvMRpU8yhhbjWgDWxFKRsLoZjHygHJMGMR0aItZDKWhIOdaNK3nVim0mPvHQbYmLoWlSHc2v5uUYn7x5tMn2fgkDS4YFUAoi5IypQRZiXAZhtT1ssvhfCtIECoQ48pSV8ppBasVqigy8FavBAgU2i8lULHSDmMZdAdVwSxFa7aHsy4saly2ns4Iio1swGWoWzFwIMRNZQGBzUr3JGKYpp7MkouU0hN5cEvJNpUV32PjEzl3pHsM1mOkscaxqwlRgcspXmrrgTQEoJzYn8dIV3gFuZhLK018Dl1mE+EQuhS4I3u1fYEvDnVI4LsT7j7E7+FMeAPMlIkhG1wLNILpwOhCPMRtRZftvCytF56y9MmDe1fCHmUHAMd5r7FWGSFizjSCG4gNiytEEXJohLKOdo6rX1aSrrPSAW3cqECbMYLZeuZjL3CpupXbLXyWdJGCy6IlqTUiUlRDAoC6i103tcxQ5l6rRJkYUUPmFc5gg6iWvHuS5g+EC9p+0WLCagnpcY6pZaGKqhcUsXF9WYApTLAqUpC5ZWTvHeGWTB8QBdwiEz7sFj5k7kRFyXArqZmN6J/5MLb5aPgsshK0RUpaJyafF+GR6CUG4lR5NMwZoR1jEIZsErkqJnjqIBUqoLUuLwSmkYHeviV0UNQxr7LgZiQWEI2N5iqlhRVP13l9/iC6ioybROrA30Dxy6RCsQzFWktkhKGUSqmIS2ZY7x0nS/zc0gDufIhG1YIYiDHXiCzceVGzEqCsXddpiStFJjSPyUBB4gU0oQBFnre5XtgiNLVfcG8Bdux3/5C5gV8ri6qSd8fxB2KA46JfWqlDa21hhVtV6Xq+0HHSJ1QVbOZiWkbjPQeIHeRi+oDlOuTFdajuGUWzAZseYADLCxWgwa4DbMqI3dBMtwMdunD7MV+CinfVGotOQy3excxWH3gqrE3TASNuNNpSGnN+INwnWaZYPpISkaLGNHUy7yw6JU6CTRUKaYSqbrMwatBjRg5010M1UsAQCxu0jJkgXySvKUNJbohHePMdiEciU3ow60OmVELR6YQz14LTKHCDwqKOQtQ7HRmJO6XrYSXYiM6hfIhvyB9rMN7KmsLcE3CT75lDEdjKexrhxFI2sY1Uo0Y8cWA8Hg8jgSCoRjQKjaaVC0suthorIRtczGLtYNQWiEqZLXIy5rwRpmguQ6NYssrnuTUVmraILk1jyI4JvvB4MQzCxYTl75Q/eUhli/A3Y6TTNPA3hBxKJBU/G+8cs4QpG3j36CZ6yfMsgGLmMkuajkJrA/dd+brDVdgAluRqbCc2KsgfAB+CUvoYCWFN5mLlHwT7mU+8mINagVLeO/EbdSmA1M5KjqC5yAjGrbSwIwwV+ZXZq62rMkAW0UVdpuzLlUYHSMWl3YBCOwiXKucLmRfO4psQNaiRYOhcDhe523BFO5Msn3LcYtOud57ykCl1sSskCmnb5iaBpMkQaByi9KSVhGm6EYIZvuwXWOXlNypysOOrLd3LVEnsQOQgo0iJdpUxcFoRbHRALbnMsZUHKyuqJW0D1ghAUpymMu8JwScduEorMHCdPCQRTlDgOn6TUj3pq5ot9pQ39SWCvy0SwRerPhldbOYkEzOTDXlF4pRzEm5DYWHvcRlRR0gWsdM1I8AVNMJvNEY5YXkMGrMx5LKFhSVCGRDEe7YMRK53jwUOdVCoiotqEGx9+GsSmGkvEDDBUWhLEbyWNTCwVfUmy8oLfKtDnjw9EBm5TIHAhZTeYibTJtfhLbZ7HRIF2RHI2iPBZXajyIwVzV0jL3DmUDNroMdU7dqbpWO1rhVj3G02p7EVlpbfcjOB/Yl42O/CXSo9SomWH988s1UbUQo0eJS3A7GkywHkuYaIDctgY16kWha23YAyomFwYYUE50zCAbksZlOi7AGftMqkKFoowdLFCkzoPUwTRpumlhKJTkh6u7QKXSWTDBb9zUYkGGZckKcCpvkubEt5pFCrYLcxTVvgY6E5igeUpynZG2YAl+RFAomWdXBbwPKEHRKw4S7k7IKEHCJFL8odMFyhyoPlBQgEONCeUoX2UtOCDhRCqNOSXLlS28gXHasH3ja4o0ZYgLFmM0mv0yjSG8dYsEWDFtKxSDXWOqWDJcWEkqVYYgNUVtNFq2lL8pVI4IspuOsJUqWhGGDNQL3nWZVVt0WOXKPvfQqo6rTRREMoOvFpoCHBaINg0iQkuFCz4Ri26ak2xOkqCtdCMwntAPMH7AZWFmpwkRESiq2rlWLTEiN0x+81Hd0EO6ZjlqiNygSbHm0bjzyEXgKbeSPFr7p9pdx36U8hK2ymKDFiI7hZ3xNUk+xBloc7WXOfwhVSjWjB708i/xES0cAC1vWWIUgw5ihC2hEBfu53M/G5g+T95WAK8mWBZkpejccm6LDyY8dRqD1JBUJZtuUppB9YPa4IwkkM7ICV5cFeUIry4Tp45JFocAXKC5QXLgJJIDKQEpA7S8vwnF34b8HXZFgiFTMVBiDNEAu5mcqKTrEZaENZvF2TOPBvQ0Eq5BOmFwAy1yIasW6g0VE4AsxUUQ0poj8kYDzCCGZ6JAKxAgHplhA3LLd6pYCI5PNujcTGxMK3qxoagQvg4IscsvgRJTczj8wVDTcTkcCOxOtOmiuC8gfwi+ndYDaLvQfe2LH7VFeWIFcFLwWobAe8R8TSKp7HEUiQ+XUiamdYB2aKIO0dlYqqS4uEBS0HHOhJUWlL3ubAabOUQuk5BCC67ou81ZyN9rjs2iL4SFVfB0lMHqSw3KRJEBm7ihIyVFk3zF6g7xvoQKcxNzKZ7kzTUp94FiYNPci+pKcpY0I9aVMGF+AXKdsFCDjCCCDiRtoKEh5QPKB5QHL0kOWl/RTiK4lejRkxL4XRHUliqlxbU6w0IfKGHulU8kpWKULM3C42xY4LKYtYIspgV52RmuhMk4WL75JQ6rX3RFR5OClYlwYkVWiHAVdabE5QLyDr/UMGURscPZghpHPL7QajwMFB5WFekX8QX7BKVr0CqO35MG6diUlKO0xYGJXWUQLmuKBqFuHVwXlzVKGFI+IaAmeGWYi4zHWBZiaMJEAZVYqvAs1CjUBTkHs4YC8o/dZ95up1zpmKu613DnEzkrcaxApaNmyYNZdpcl2m8qhQuUgBWiWouCtYZnOqloEDKXHATsS4LlmcwYJQTmT3Nh1NZVFBkejBQXeIGayno5N60hBJIuUHyg2D45FIHl6C7eCuA9HWloEqMUymVGKlSpQTEqUwI1FHPLZzg9MPZ1DZ468JluFV2OjNKOJiFl5URgfbW5R5xRVO8wbLlA6cMSt8HWLm2OCGZbORmYJRyuDM1ysQHglSoVrFYNK+hgt1W97jJKJixF3u8HEMKHng/DKlMd0Ao5UfyywtQWq5fdi4drytIioZieG3ABalARQhatARBcjOkl0tLebLZaNjAjrpFASgIwDlcSyIQHhcCAqO8AKKznwTMsrnB1HMVbgG7kdhcROpBCwCaGJVpB3mcpCSCsIIJ6UIIAbQBOzjHRCNw5PidDFL0Zjobv3MM6acnZ4CRcoNhyYEbYhNQgZRtKXwQlcUgMOjgpKSkcWmoDgqVK4BKf/AAPLB08MZ55T+aOvDg5O5MkS+/5H8xCKACtTmG5Ct7G6dO5NurNAIaSqiy45YGtY3cCyoM8wK4cQZEEJ0oZKmR9Gk2gBzokM/wAiUjcKP9rqGFK5wRXdmGapq2dvvpAud5t+IHFmtOR2Cb8Hg1dEAZiJEL4TNrKYcDocCHWWGpNGF5amEl9nEZcKpEdUTF85sidYQMDUpgBISQSNB2CEkUML6Yj3yqBEImtvModIKHAnFghwCCDjzgHTDpmNmcHtNZaW+5FNNZPcwwdl4+GBIRhKbgMFylcFoScEGq4lcQJTKgSuFSvUqckeTgYuIS0qU+l43HbaplOYpS6wMZjQNJ7koAeULfJL0d0F77Zglc2ZnvVMqaQrlI5Qmo3NZyVM5sYsYTGXMdpdRAhKoUIWGy4OBLEY5hCWy1QoyE6EqqphrL5ReHSZltzZOGQKQM0Q6CWNAlowtF3JZ0HhMIPgiQTOYDozax5JuE8wFUiGqgAqLWspAtWgiFbS3mcrhTBYxCJpkRthVxKCuUzsg+UFyhNoSCU4JJIoKUNUn5dREKu2lEFNzzaY7WYuU4aELNh5MuPrNVdTYuNuJrHR7q9mCyCl+E6IC8FSmF1KZTAihAs4KeFRiPTjjhmEs44lwbiUS5ZFj0gt8FqJC7hqBASyNJ1iOEwe6SrRbLD4veIUeeW8o6IFN1xARdgKMNOSJ90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data:image/jpeg;base64,/9j/4AAQSkZJRgABAQAAAQABAAD/2wCEAAYGBgYHBgcICAcKCwoLCg8ODAwODxYQERAREBYiFRkVFRkVIh4kHhweJB42KiYmKjY+NDI0PkxERExfWl98fKcBBgYGBgcGBwgIBwoLCgsKDw4MDA4PFhAREBEQFiIVGRUVGRUiHiQeHB4kHjYqJiYqNj40MjQ+TERETF9aX3x8p//CABEIA2AEgAMBIgACEQEDEQH/xAAxAAEAAwEBAQAAAAAAAAAAAAAAAQIEAwUGAQEBAQEBAQAAAAAAAAAAAAAAAQIDBAX/2gAMAwEAAhADEAAAAvdFiYEgAAAAAAAAAATAkAAAAAAAAAAAAAAAAAEgAAAAAAAAAAAAAAAAAAAACAAAoAAAAAAACEiAAAAAAVABIAAAAAAAAAAAAJQJAAAAAAAAAAAAAAAABIAAAAAAAAAgKAAAAAACAoIAAAAAAAAAAAIEwUAAAAABUACYCUEokAAAAAAAAAAAAlAkAAAAAAAAAAAAAAAAACYEgAAAAAAAAAAAAAAACAAAAAAESqEwJgBAUAAAAAABUAAAAEokAAAAAAAAAAAAAAlAkAAAAAAAAAAAAAAAEoEgAAAAAAAAAAAAAACAoAAAAQTAAAAAAAAAAAAVAAABMJIkAAAAAAAAAAAAAAAJRIAAAAAAAAAAAAAAJAAAAAAAAAAAAAAAAAAAETAJIBKBKAAAAAAAAAAABUAAACYkAAAAAAAAAAAAAAAASAAAAAAAAAAAAAAAkAAAAAAAAAAAAAAAAAAAAARIAhIhMAAAAAAAAAAFQAAAJgSAAAAAAAAAAAAAAAACUSAAAAAAAAAAAJgSAAAAAAAAAAAAAAAAAAAAAAAAQSgTAAAAAAAAAAAVAAAAJAAAAAAAAAAAAAAAABIAAAAAAAAAAAmJAAAAAAAAAAAAAAAAAAAAAAABBKAAAAAAAAAAAAABUAAAAEokAAAAAAAAAAAAAAAEgAAAAAAAAAACQAAAAAAAAAAAAAAAAAAAARIAhMAAAAAAAAAAAAgkglAlAgAAAAEgAAAAAAAAAAAAAAASAAAAAAAAAACYkCAAAAAAoAAAAAAAAAAAAAAAQSgTAAAAAAAAAAAQkQAACAAAAASAAAAAAAAAAAAAABMCQAAAAAAAAASAAIAAAACgAAAAAAAAAAAAABBKBKAAAAAAAAAAAAIJgAAAIAAAAAJCJAAAAAAAAAAAAAAEgAAAAAAAAAJAgAAAAAAAKAAAAAAAAAAAAQAAAAAAAAAAAAAgAAAAAgAAAACYEoEgAAAAAAAAAAAAAlEgAAAAAAAAQAmJAAAAAAAoAAAAAAAAAAAQAAAAAAAAAAAAAECYAAAAACAAAAAAASgSAAAAAAAAAAABMCUSAAAAAAABAAEoEokAAACggKAAAAAAAAAAIEwAAAAAAAAAAAAAgkgmAAAAAAgAAAAAACYEokAAAAAAAAAAAATAkAAAAAQAAAAABKBKJIkAAAoAAAAAAABEwAAAAAAAAAAAAAAAIAAAAAAADhOAejPnj0Z86T0GGTayWNLhJ2crF1LEgATAkAAAAAAAAAAEoEgAAAAACAAAAAAAEwJQoCUCUCUCUBMCYAAAAAAAAAAAAAAAAACJQAAAAAAAAYlxzjqOMd5M0ahka4MrVU4O0HKekFbQLzyHecw1WxybJxDdOGD0JwSbmOxqZpNDhY6ucl1ZJAABKBKJAAAgAAAKCAAAAAoAAAAAAAAAAAAAAAAAAAAAAAAiRAAAAAAAAAZUSJgSiQABW1C4AAAESIi4pHQc46jlHYcI0DPGkZp0QcJ7VObpBWZgm3MdZ4DROYapyDZOKTbOKTay2NDhU0s/Q6KTFlZJQJAAFAAAAAAAAAAAAAAAAAAAAAAAAACAAAAAAAAAAQZQSgkhZgJRIpehcAAAkhIAAAAAAARMEgAAAAhIqsOebbilpOVZp58uJ7TyoPYnx7Hrz5Nj1OeGxtt5/Q2TkuaZ4QaZywbWMbbedc3MUmxkk1M8ndxk6ucl1ZJAAAAAAAAAAAAAAQJQJgAAAAAAAACBMBlBIAESAFbVLokAAlEgAAAAAAACJgkAAAAAExMDHsyR5+/D69ZufoDzKerB5FfZg8SvujwL+3B5j06nn7vO9GNIoCEiq0nNccnSTlHYcXYcJ6jk6wc7TBM1g6W4DROaDXbCN1sA9B58m9ik2MljSzyd3KTopJZAAAAAAAAAAAAQAAGWYkIqW44bZxv6GtAqtuR1VFlZLIEgTAkAAAAAACJgkAAAAAAkZ9GePN9byfWrpEiEwAAAAeL6Pn+jGgUIJVqdHKDsz1NDLNmiOA61oJRB17edeXerYAiQArMSIkVi4pHQc46jlHYcHccHeDjPSCtkFppB1twg0zkGycUG+fPHovPk3sNjYySamaTu5SdFJLIkAyxI8rRm0Y74vX8zY8ejhg1XXoDW4ya4MXTQTK1DhXRJSt7HKbCvSJWszzTo42XTW1CY4DRbGNjNU1xwGhmk0OEnZxk6qQdHKxcCQZ9GaPO9byPWrqBEwSAADny7cY5dvO3rpCceXXlqBYABExMBQQBHLtBz24ZX0FLygAVlIAAiRCYAAAImBIAITAAAi0ERYUXHOOo5Oo4x3HCNEJn0R5i+rn8zgn0JzXDeaY7ZJ29Xl47PO7XvvGsVya6me/SEnj2qKzJ05RB3ryk62zDTbj2Wts1k7sxe9eHU7xxqdZpIdZOVe45V7jM0jNTYMttAATAnNozx5nreR651FTASiQQSiRAePvwb40g5ce3HUCwACJiYAAAAjn1HHbjhfRcusoETEgABHM6xm42b3l8q9mvhU1Pd6/P7MvUiYzqQAAAAIkQkQiQEAAAjzvSyLwvO5POr6OK6TN98eODZz5+vtu8/0cyyGuVefTnchqWvw6yxNedndzqdbZxqjN0l7Ms2aWa8vSeI70mkvSl7y8bdBExIAAAAAAAzacseb6/keudRQAAAAHkbcWuNgOfDvw1AQACJgSAAAAByvzqNfnUPbeNyr3OXhxXscfNWbePBqWiJomEJ7y52zGKXoe3pw7uO5EoAAAABBAUEAAAcutTz/S8v1CAAV46FmfrdNiU53rcAAAAAAhYlVpOboqkdEUuKBW1bAAAAAAADLqzR5nreT6BrnhWu+Xj1Nrl1AAAPJ05+8bgc+HfDZ3QslAlATxpWlj516Dy+dnq8/NVu55VnbnVQmwAvK84mEPW8/NpHq5Fyepg9WMWL3fCPYp1yZvo+B73iVzrau8+h6fj+xx3IlAAAAAgIAAmAAAiR5noZOx3ACgAAVtW4AAAAAAmBKBMwJQJQJQItWwAAARIiYJQJQJy6csed6fmax3rrqefQZdWDeAAAeX15Xj0Xk8dz1/L4E38+OfU1UztzpzLIBKJDp2lyumkxNveXz+f0nzpb0vP9fKuHVxlspvPBj3MWprz9LZt8ejkctEdi/m67HnexgtWvyu+ezhExrPb3fnfouW5ROdAAAECUAEELIQAAADLz04j0QAoAAFbVsEwSiQAAAAAAACUCUCLVsAAAAAAAMurBHmYPQ1nL28WiuyJPN9Hy/RjpBQBGeMs9Knlyt353ni56jTm3GJ7PldM89dt0ufNb1s35z3/F9moz2rm4NuPTvPTTSMa0eJ7Hk6kerj7FLcu8ZteH1jyfSrgNFM0anbV5UV6mDksnvnVMCAImIj6L5z3ue+6JxoAryXuxcpv0o8jnN+tx89N6+fCGvY6eH7evLYXAAAAFPN9Ty19QIACgImBMSAASAAAAAAAAACJiSUSAAAAAIBk05jz7ViM/n9let7Pg+8ebp4o3iiBOfujzYvyM/DXk7Y33i2Kv05SsnTlqelk15Tz/AHfB9+zzfQ8z0ZeN3WXlmtw1Pa8vT5cev5/Plqe74vJZovkVaaxUxMIRIIJVS2UFlUSm2d8562z04evhY6enyws9NPGidAlHWuRrZyPQ88BefteL6uvNrROuAAglAkgnzvRxrrAAAArapYAAAEgAAAAAAAAiYkSAAAglAmARNSM/fgeduw746W7qSGGsybVLhHI7Rj4anThDNYtuHrj1b1jGt3n+h50Xpz6akel4sV6c+ZmsttwtTfw4ALJQJIJRC2ViLqItEFJtnfOe1s9M9tDPTjboz1rMs7CaFkq62ueDV3ufP0x6LHk7uGm5wb4yGf1PL9aar5+2Ljz0M+mvoefq15/TmJ15wQAABw78zoAFAAVtUsAAAACUACQAAAAARMSJgSgAAAARW1SM/fMYPR87Wek8nlvPt8vDrXpU45o2Z7Zd5mDeYiRp7cevn62weh53TO1i72dbcembmQ6Z08I0YuaEblp5jo5pejnMWVlS1s9ObtfHTNbROenG3RnrWxnpExKiSHfght13j5NvRwrPXrOuVsXoeWbc3o0Y5c++Vrvfpiub2nlNaGbomH1sdW23yE1ME6x05xeXuTE78kwIAAmBMBKJBBIUiRWYLAAAAAAAAAATAlAlAi1ZJQJRyOzHw1PTePys9zn4UWexx81qbOHKtRv870cuPXl156yDvgDTk2Ys3Xi2ZEgdIiYjT249eHXp5vpeXvNu3PvZHbh3zcKjUtpyTL14782d8Wi+e2a+ic9eN7s9EmegSixWe/W88a+883vHp3HmzryXPaO3W88uC1c+n0eXXPeG/wAz1vGPUpox65afL9DBOvp+T6flS+x518p7Xk8zWzNRN2qSgERVlIZvzLj2+mbTvyAhHKuzHys9F5HKz2+XitPoZhy0CgAImCZiQAAAAAAAAcjqycdT0XkcbPd5eDXU9nj5azdxztS0Q1ASZrMtprJKAiax3vj9Dl049uXSMo78xEa8W3DnXei5nI6ZA0duHXz9LZtOErbl03NHbj0zcMWrqBWjVg38fRyk4/QO/a4xvTys59Ddc8M3bfefia8unPbbfL135MOzL3nauhmvPT5/peXNepann3nfP7GCddnl6MjXs+RbnL6eLiXrzhNgqJhE1iy7nCdIoubRBkLmBrBDfPbfz43y2ceK5lDUmAlAlA+jHm6gAAISoIAmCyjlXZj42ek8fjZ7vLwa6ntcfLWbuOdqWqWBZKBKBAAAAJmBMxMsgUtUp6fm+lz1ytS+NZSe/OCDXh24sanVj3GEby7cN+dUd68OkYNuTpjjZO5pmI56z8+vLUCr68evh7e1L1xv28O7xby9TL1ovXj25GL2fG9ma8vvx9K3L1xameV68WvW8bvlPY8eE3uwk1MDQAhLKQzdzizpFJZmpckNYlEaxZVvnKGsS6RcUdpODd1l8to5anMWAHWsUnr1M9d2E+jHn6gEczqycdPQnx+NnvcvArqe3x8pZu452paIWSKAAABAAAAIAAAAmJJRJMwlms1K+n5np89cZro57wLV780Is0ZNmPGm3Dqszx142Taiu9qd+HS2TZk04zE9Ma+Pflz1x49+FBVtmLXw9ve9Lzn6vkel583pmll57/F0TeycfBL9sqdpQmgEwCIsspVnrHNc3rBkLkhvnKrWLRDfOYNc4LVWdGvN8yfSpGe2hLNc9E3V86NTbx4TZEduVkTvmXHo7M3jox8jfzwRZqzw1PZ4+ZMuzjniy9YVKFIIkUAACSAiQAQSgSAiQAQESCCUACUSSiSyJlVmpHpeb6PPXHtw68t5Y027YxtkFcXpUzcGjvNccvpUMDesy9+lue+ebfys89vtvPPhsxSzm157OaYVtxbePsntx789dOEdDiM+uQkoEqwzdzi56RzXN6xKQRrnKI3zsq1zlDeJROsDucGuI4zotm8b6+MsOPE18skazs48bUtOmMVt14xdtXM5d8tDZgpXU1U4RVoRZIQACZhUIEwAEBUiAAASgJgSgTAAAJiQBAQAAQSACUSTMJZReXVbNfz9JtUaeF88vaOtjnTtcyz1FeOixlaoMsa4Mdd/Y82PWGTB6ldTDn0Z+2Ip0WctmXTw9l+/Dvy7cO+YvWnbIvSKTLaIXMojXOysdOV4q1zshvmiYuQAEwJRI9LzekvoT5cS36Z1zaIUQOnVpzrhrwo2x5sGllnU054XMwVMIBBKYARMACyYqoAAICgJgkoEgAAAAJgAAAAhEiJgATAlAmayWQlX53l11nt5+nCbQuW3VG3lbNZ15x58u63ndT083fESySaor2OlulSk467z6HXPGbzza8fbEjcWrGd9NmHd5/RjGPRq5U1XhklE7yEVtXv5Q6+cKCETAmAAJAAAAAITAATMVWlaOhKOquUd0cGgZ40jNOkZWsZWuTG2SZImN4gKAiYiBbKBIARMFlEoAQAAEwJQJQAIAiQATMtVpKTcUdZl4XveXqrfz9KR0FJtJOnnosxcteqXyrbaHGnahybBhtsHGNEHhz7F+2PM07qc9Y8PsdNTw3uWs8F7w8Hd6GfOvNn2XP0eNo9GjGCmrSvmz6I89vjWMM7W+eOdSMs6BwdxwntC83SCsyIkiYCUSSgWVFlUXnnJZUXiskwCJEJkqtJzdBydhxdxwaIODRJ4sey6Y8afYhfJt6g8ufSR5s+gME7RinZC5WoZp7o4z1HN0FFxVaBNUtppB1ch1ngO7gNDONE5pjQzyd3AdbcJXq5DpFBasDP059YhMBz6k6M/WynTnSXpWotzvzOkV4mlSS9YsTOuaycvQzxw05tRya5rI1jJTdlInTJlahibMJ3aJMzTJlnQjO0zWVqGZpgzqednXqs2255z25VC1zk6wUWFVhSeHaJmYoAAzyaEEmaiUCtaxLeIg7zSyShU+V6iaw6O3JM7vNnB3HBoHBoGdokzxpkzNIztIzNQzNIzTpGZpkytQyzplcrVBmOkc50SZp6QtWhZwjuODuji6jlPRXOOg5x0gpHSIyc90GHP6Pm5205/ROHTrz3znlqmXI1wZ6dbHHpGoz27WON+klZmKrS6PP7aJL35XLKi2TTkNWfRwOt61OfPVQ56cW8qsK+d6dCVhVKoSK8+yMt+45VveuHaRCYSYFBOdrFABIAAAiRCRAK3rYAAAAvJAAUAACggCYALMAAAAiYKrDhfojhPYtZmLJVgvFUWVmpiYESIBESIiRESiqRXj35V00Z4NXOtI5zFzP2z6zjGgca6pMdtlThfQOfDXgLbcfc7TCmXVmO9qXhS4zVtmO+zn0AoABAAACCl6XETACAAoBAlAABAUAACtoEgAABOglAACgACJAAAAAAAETAAAAAiYAhWyqxeDnTvE1yvahZUzKBMAFRz60OfbPqSqUvHpy6Vk24theSElK3odAMuuhwoRtUvTNpzHa/LqAOfSYIVKBMAAAABAKXrJMTAAIJgAAAAAAACJAFbVLCAAAroIJgACgAAgKAAAAHA7x52ePZeFB7zxe56bPooAQAAImABEiAQYI3cPAyHt5POsbevmD1e3iwfTbPN7TpuY+lJzSzXd5/dna8+K9F5sm+uIbXAaJ42O2eeCaO+LYTn0Z1t24d4CgAAAAAAEABFb8y6YQFQAAAAAACAK+eekpcAms1i4CBPLp5R6tsG46OHcAACgAAAAADj4ce35XiDZm5yQvBWbCsWgjRxHtev8Z0Ps48n1gAKRMAAgceXzcasFgXkrKC0QJhJ6vqeL6tmXllxHt7vH0S+ja8nO1pqtgml6HQADzvRxDVxom3h24yxozaQKAAAAAg889B5PqxIoBz6cy4AI4d8xj9PyfSjsKAAAgAFPI9nlHPVS4ArapZSDo4VNOWKnTV59T57VmHv+r8X1PsXmemABQAAAqW8nD5cXpMkTMgkAlUSCIkUm0FfQ8+D7S3y/wBMWFImICmPr8tFa2C0CQItJztaSi8HX2/n/fsy+R9D5EvTnoodvZ8P6A5zCpQLUtU6KiytTpymTNTblS9ud5WnLqAoAAAgSgPN9LnHm+nFyRQEU61C8nN1k400zGHprGZqtWNtkxTrkyTrgzNI4O44z1HNcVza0eNi+lHxj7Ch8k+w5nyUfWfMVziRnSikXqR6vmQfaW+Y+mJFAACpHzE4ITInrzEwCQJsVXHNaBCSqYIi0FfT82D7SfP9ARMCJ8o8vJFibIExJNkhEEoEzUW93wfUs9LTkk60pQ104810ViCSSjpBzprtGON1jJbWrLx9DzUnTx7Ry2ZfSXO0zWVqkyNgyTqGadA4T2HKegpNhWZBATATAlEFkQWVFogSgTCCUCYkEBMCYIECYEogtFZJxauJ5vfRFnyQlArXpUr6/lD7Vg3gAU+e3/NRExY1ZkgCVyt5qXVEqi8VE0tJSJFUwVTBq+p+L+lN4I+R935wtMWCYHSskqwTUIAtWS+3BoPcwa+NmLpw0y+X0pJ91y6WrlPSTm6SVWglAlAnyfVzHHJ1qlvV8f2JZhFTNZJQJVFkAAQJiCyBMAAIJQJgJQJQACBKILKwWUg6OQ6Rzg6OUHZwHanODtXmiYAK+RdaRESIBWLVNP1vxn0xtiYJpfwjy+MXImYExILkygKyIVLKi08x1UuRW0ERIitoK665j16eXB34xYWiQSWQIraCCCLdIIhJF6Se7246bPC126y+LG+D2/U8bfWpjqbmHmek83mejzxVN7DBuZhz6TwHseL60dECVRZWSUCVRZVVohEJUIJmosrBdSDpFIOjjB3ZoNMZRqjNBpjPBojPBoZYNNcw0Rwg7Rxod2ehqjPJ3tl6xrRJJJKB8tEWOS9BEwRFqj1PKg+v4/Kj6b53nBNq2JmJDTnF6yTW1S1QUCJQSiRasl4tUrMACL8+h7/zf33yJ51oksDZktQsCq0HOyTTW3I5WDvwmp7mvyPWs08OdjbTnVYVkpNrRmtpsY6+jY896VzzregMV9UVm8/1/NK+j5mlPSjHK62UamUaWLEey8eke3HkD1nnUr04wcz0o86I9KPLk9JgrXoMEHoR5w3xhG1kg11zjvHIXcpOkc4OikFlZJRJEIJiRALdaxHXR5WM+inxtRvcuh8rPO5NL1KklYkVtFzgmCUSTKSQasswTfnYrTpBMqiaajlz25TnZAtzuXrNRMSImCvSmk+zwb+Z8NMSSACyLEosc46ScZ61KnU5Enf2PD9izZj3YzyedZl+i9Tz+la2ODYxyamQaozQaa5uZrjHJpzUqU7Z7ptpORdMZZjTXNJ2pQX52gUuKLyc1hM1C1JLKyTWyqxeTlPQVSKzIlNikyiAEiFhR0FJsKLyc3UKacxwx7vPsiJgp0tBkvy6yxCSAREwIVETAmJLTWxKJJiYJRJEwLRAd88nfhW5WYCZgATAmJqN/n+se+x0rwOG3FEzFiEwTpyyX6dsxw7dNJmndU8/p0yhahPr+P6lnqYdmY8Lvy2S745SR15STaKl62C0CItaufW3cp26QZb9uiYeOvmuOExKLELCIkVi1jnHUVXk5zcUmwpNhVcVXHOeknKegpN5Oc3k5uknObyc3Sa5T0k5uo5Ow5Ow5OwrSZiE2MOL2x8y+l4WfM9KWlqkEBARW0FUwJtqMszAkAFq9zgvQSqWhJE1khMkEkAAEEaso1cKCEwWmthIRKC2/wA+TbmrpM19FSa56kwDfg117HbL6CTbpwVEZiVeMWrMJa1BW1oK160WbVF++SLPQ546l+jkVaeEtVxC0lV5KLyUXkpNpKOgovJzm8nN0k5us1xnsOTsOU9JOU9JOU9BSbSUXFJsKrik2FVhVYZ3TlEoFp58jVOaT5iZkrMSQmCIkKTBHfjY9vN58FbVsSCYmBekm7D21GKYgu63ONmcmlgiATAlJWs1JkCBMAmsnRW5AKygsrJZWSYQJi1L1oe/swbEtfz6m7lmHalJlmElVxSbiq8lF5ObpJzdJqlZ0JHJ2XkvJR0HOeljlN5Oc9JOU9JOc9BzdBReSk2kqsKrCs2FZkQkQmSEiEiEiAAAAUzbPLjUwbC3DRyOfJJ4kTAJIiYETBUkSkXoImBeEiEkJgXoN84Bvrjg1cucACJgTEiJoTE2KTeTmuKLCtbwRao6uViyZKLQQkJQWisC3bWd9mTTZypr5HObytJvJReSi8lHQUm8nObwVlYgk5r8kjVxHaZERctZkQsKzMkSBIhaBEgkRICSAAAASgTEiEwESQAgSQT5voYzxuGzEmvV5Jfav4nc/8QAAv/aAAwDAQACAAMAAAAh0sAAAAAAAU888sAAAAAAAAA888888888AAAAAAAAAAAAAAEMAAEc8qCCAAAAAAAAAw888888U8AAAABAAAc8888MAAAAAAAAw88888888AAAAAAAAACAAAAAAACACCCCCCCCCCDCOc888888c8skIABBAAAU88888MAAAAAAAA0888888888sAAAAAAAAAAAAAAAACCCCCCCQ0t/9995ww08c8888IBBBAAAQ8888888MAAAAAA0888888888MAAAAAAAAAAAAAAACAAAAAEc89995hBBBQo0888ZhBAAAAAAU8888888IAAAAA8888888884AAAAAAAAAAAAAAAAAAAU48MM9999pAAABAg8888pAABBAAAEc8888888gAAAAA8888888884AAAAAAAAAAAAAAAAAAAAAQAw1998tNAAAAA0888sAAAAAAAAU88888888IAAAAU888888sAAAAAAAAAAAAAAAAAAAAAAAAEMc8888oAAAAAQ8884AAAAAAAAQ88888884AAAAAU88888oAAAAAAAAAAAAAAAAAAAAAAAEM888888oAAAAAAA8888IAAAAAAAU88888884AAAAAU88888gAAAAAAAAAAAAAAAAAAAAQA08888884gAAAEEMME8888AAAAAAAAc8888888gAAAAE88888oDDDDCDAAAAA84AAAAAAAAAEMc888884AAAAw888U8888AAAAAAAAQU88888sAAAAAU9998BBDDDDDBAAQw084gAAAAAAEMM888888wgAAAEc888Ac8884IAAAAAAAUc88888gAABBF99995DDDDDDDDBBBAAAAAAAAAAc888888gAAAAAE88888A0888sMAAAAAAAAQ88888IABBBV999//AKwwwwwwwQQQAAAAAAAABPPPPPPOAAAAAADHPPPPPAEPPPPPDAAAAAAAAPPPPLCAQQQXfff/AP8APLDDDBDBBBBAABAAAAMc888888AAAAAAEEc88884AAw0888sIAAAAAAA08899sBBBBB//wD/AP8A/wDzy4wwwQQQQQQQAFPPPPPPKAAAAAAAAHPPPPOMIHBJBMNOONPLAAAAAAPPffPTQQQQcdf/AP8A/wD/AP8A/vN9NNNNtd988888888IAAAAAAAk88888AAgE8oBU8V1pFZoEUsAE4wx199NJBBDD3/93/8A/wD/AN9999999998888884AAAAAAAAIc8888gAAAYsIAAEEA8scRRBBxhlt1xtd5191NFJDLHTzxx19999999999999884gAAAAAAE88888gAAAEUNQcIUU884wAAA8MN99p99dNtt+N1UIAYpFRVBNE9xxxx1999984wAAAAAAMMc8884gAAAMcUAAQCwYU8IAAAA89599999999V/9JCmqOhD9ttpthNJNRlRhVsgIEIEAAE888884gAAAAc88oIvBAAU8M0sAAAkN5999199995HpRlNNN9j990y2xM+iqRBhB9d99NYiGOmWuO2+CKGOyyww4EnAAwtzx5doxMUoowQ4U5159hHNBVBBBbA/qF1tX9//AD+ZSSMQAEJPLDDAANvvtmoshul/j8e0HAIFfeVXWbKdAFLOUXHBHPbS1/XSRSXW/wAgEGEP/wD/AP8AuEDgAAA5fLgMCgAgIJDI49+8/aPWIiYyeKa11QQVhTxLAEEHFHHH28vWnX330/8AADDDHDDDDDZ7BSedIJGKUJCCCCCCPW//AP8A+tdf1+zjAIABT64MvHMAGkEEEEEHHOuGV3X3lPOM88s0Ic6/7kEAHvhk60ICoIIIIIL9f+//AP8A43fPPPEAAAHPPLHIATTaQQQSVTTX/wC0EkEEEsydGBHkk41TQvO8c1/c+hn+sIIII47+7/8A/wD/APN3zzzjzYgADTzzyzw02nX333333erglt33/wDLHnJFC8+HdFgv33VgRwxzzIe+45vTU3zzzjz8d9884c88AAAQw888991d99RxBZ9m45OxNbDi7+9HbTSu3/ffkRbR6snjjHxSDAJKB/LDHPHUwwQwsU8+8AAAAAABBxVhBBFNdB83Nhc5yQQWWZlk1Wh3PHUyjAGhFMd+/wAWFtfgkzDcs848/wAEAAABLJb7wzwAAAAABW03332H9yxn5xjJqLZsYJdI3oO2wvsKKkAhsIES9ozwaTzhpJP/ADnPJFAKICCC2++++++uOOtNCFDnBC/3SKtfsWkduxjCpfYNd/6nGOlI8DiVJGHpAzDMN55zw7/ot88+oqCCCyyyyyywyESygxKJNjUNBngsE4tP9JbwMj1TMwzOsqbrbhjQSCTtOAhj6pQSpQMM/wDf/wBj/wDuMMC06m69NN1//wDRdgHR2ebUuMjKO6e+cP46kx1+J5WfHvPPT/Cm39sYG9iqOMOoac8+wAhDvr0MIAAQUfecekssUZDD2CHWnby94My/fJ8O8W47DvriJwU8+fnO9IGjl4QrTYIjsuBzjHgMPPQSQRTQSABSRjvmkUjEd4Zk+FAiNU1J/PF19ETP8/Wq9c8CADdxnr6L68V5VJAQUbjXfVIQZfTbTXf/AKoJhDKYJJmZoO2L4qYY5aY7YjPVWVTo0818OPPOduAC841xx6j9BTTDW3OJ3WkDC00HWEMFHPf6Elb6w0kKhnwq3qZq4YIuocBS35eZe0sX++/PtP8Aq99hRz+3EWCOu8AITBBX8MA1sJBN99tNNp9RNKYtEQ/vPFqvaP8AZiYpCw2jJ1u6sa309FDKlmgBfq/289qiottotl8KK6y9GPjj2VbpiqPHa2w4IMCF7WXRumin78GmuIAJHHFOLgAFP15BMDCNpDPGGYcXus8VH+psw+21x0XZWdaBApvkHMjgGFAh3jrZj+qu0ud0ohyt62+sh0jDGorAFXAQAAfSQUc/ZXfffb3/AH33zX23xzzygSD88yRrBTihhgqqyBJK7b74Jq6zx75OoAABzyAShTmMAAwzykAAABDzzz3777zzxzzzzzCABTyzyhT7ASTKONchSkIiyKCBCRZzhzyowxzzDADyBSgRzzzzwAAAgBD777z7b7zzxbzzywARPfPkATwhSxCiqou3UbBDJzjSCSWkR7zzzzzgABzDTUBzzTzzgBzjzw6I4q7L77zzxTzzyqp3UBxGtP8ABV8E+WSeW6h5SCokAAcMNK6Q88oAA82gAU8g4ic88A88aCy2y8gSVB6+88c88DFQKCuCuudDBWoKaeGK+q5CSXg8M80s12CA0wAMM+mIEg0sS64440cYwdbjy2w8Ilh78ogM2g2euKKyq+G1jX66mOKeyGNRNI8wgaeEZPCAMU8sMMAgMIwkEMc4U8wMoS2uGSyt+i0BXqAa5aiujDrPOaKeP7W+mmqjMaSo6y195VdpY9qUsMMAw08gYg0scIAw4kEoowwoYOaNqSKwn2GQEuynnBxLh6yWWjs+6K2EqBSAym0tVk80MMS6+7CCEeQk8AAQgM8EggIUcAg4ezTfViG05ZFBPymBJJ1x8mu+qu0WOGogVVmNV04euW6e0oNR8gZ/TEwzfxhFxwUk8MsgMYAUuCHa9i66g1JYWSttN5VtJu6WuWIC+SF5RpORYuo1pllVlZtwnrnWOC/Kiu8owMsYiu+e+maSuxbzc6CSMBBI+CclpRhd7quGSkOqiaORBuOVWyWqiSKw0MxEeeyyq+yuO+2my+OqaKYcE00QK6eJCSyQohRg2qmiJ5Y4Ke+uSSwWqiS+6O6QOkA+DHP2q1op2+OKWeqCaqaA0UIg0IUswgc8yNNsyCiYRpvoeu6yW2mWu2iOC+yeiKmaCGsUE+VKuG2a+aoFoIE0IA8s+Y8M+muOaCCCO+MM+pxi+62QN4ugWSmuWmmiWmieqe6e+OCGmGW6cZMoMYUggwQ5DHymSuOW2eWmKOOOSuSmK+80Mbos/8QAAv/aAAwDAQACAAMAAAAQOuDD/wD/AP8A/rDT/tABF988/wDvgggkvvvvPAAAAQPfPPPPPPPOMPPOIQV//wD330EEEEEHH30EFW2pcMMMPD//APjB199NBBRxxz3/ADQQQQdfffQQQQUccdff/PPffPPP/f8A/wD/AIwwwwwwgz3eQQQQUYvbZSQwgt//AOkFH3300EEENPP/ANJBBBx99999tBBBBBBBV99999991/zzDDDDR1s+8gAENNJBiS//APywggk//wC0FHX33308MMNf30kEEH3333300EEEEEEEEEEEEEEEMEEEEEV33zyARzzzy1U5/wD/AGoggw09f/aQQXffffywwQ/fQQQVfffffeQQQQQQQQQRTTTTSQQQQVefTTfPKAFPfffPXQtv/wCoMMIJP/8A7hBB19999hDBB99BBR9Nd9995BBBBBBB999999dJBBBBBBRBx088BQw99999KTz/ALwwwww0/wD+kEEFX3330kEF32kFH33320EEEEFH3kF3333332kEEEEEEEU13mEEFX33H324JP8A7DDDDPP/AP7wwwRfffeQQQQfaQQfffaQQQQTTfffffffffffSQQQQQRTfffbQQVfcYQQYfgw1/ywwww//wD+sMEEFX33kEEFX2kFX332EEEEE13333333330kEEEFEHX333nEEV330EUU8/oIP8A/DDDDvf/AP4QQQTfffYQQRfeQQVffaQgghv/AL33330EX330EEEEEEU122kEEEX30kPP/wD+qCT/APwwww+//wD+2kEU3320EEFX2kADz0AALLLb7z3200kEV332kEEEU0333mEEE133sMd//vL6IJf/ALLDDH//AP8A2mEEH332EEFzzgABTzgIIIIL777zzz33333kEEEF333EEEF33/nEMf8A7zDDWKDT/vPDDDD/AP8A/wBtBRx99JBE88oAAc++qCCCCW+88899995xBBBF999xBBF999rDDPf/ACggglrggz//AM8MNPf/AP8AfQQUfbSQFPPIAEPvvjiggggIgAMMAQQAQQQTXfeQQQQfffe84xx3+wgghlvjik8/7yww09//AP0kEHTy0ADzzwILb77744qIIIAAAAAAAEFX332EEFX3330MEMN//wDzCHOeySv/ACww3+/7ww0//fQQAFfDAAAPDCQ8sstv/wD+8zwwwwyxzz3332EEEHX200kEMOf/APzCC++ewNZgFV0w4YMr/rDb7NJAww8MIAV//LDAKzzyzw88888888899tBBBF99995BBDLf/wDww3vvujoijlv2/j3XcIGHHGJCAdaQVeINHPfP+tpjjDCAAEMPPPPPPPPPKQRXfffQQQRfv+4wnvoghtj1kmu6wvusTXbQccAAFBHIIcfdpBO2dfYDIIlquzhjDHOIAAAARTfffcQQTT3/APMMd/qII574ILLQsKL8gFX3kEAQAAAAAAABQvBJX0GVxH3n2lkVEOsN6L6autfOssEUn3/sMMd/+IIJ7qIojKN4MZ7ZKfH2lnAQAAAgAADThPREH0xyj2jT/i5yNin6yzAKa557renW2GGF0TLzggTSQI7UoW74L5wNfOJfal40mkWUQQzyFO0EEEABV6t3klEMU8OdJCTXY89PM9vK8qrQwhyAwzhDWCXQGPXpYddccPe6P55L+SwEPlFG1tvUkkUhwX7P311cMMMPMLUX/wD7IY6s3rW+mIs+w4xl1xoGg8UBOBgMIob60LzD89088MtNNx3DJ194wgViLzzzFzzz37GT2sDO8DFMcg08IAAANU999d5wpHtd6zAX/qBcD7AD3898888gxNbT9YIIAEpOuPPPOAIQQ27DQDKEorEMGKU8gAAA9d9t995h3+++/wCwl/4w8774TBLIQQICFTTT2LANOMMBD7v4ady7Utud7UOlZRLNNI/CAAADDPSAQcccIc9vvu19Cg/yw0w80wgsHPPPfSQX62QMnMKhVUJg4h4ntJuP6mir6kEAwF53OMZmHq7jTTXDAow8vq//AP8AD3/vPDDDCieIQgsN5ZALq0jo8eM9IxC4LmW5aVR8GntnOx9+sxHM/oXwhKBBlMEiOOuOTrDR/DDT3/8A/vjtstMBDGP6cpcQaCbbvRqFhldzuXQQBRsrYo0EwBCRDiTaGDbRL/2jtV6ktq5DaAfz/wAMMMMPMK47LIJqS9CFQe8GoNEg+O9k8Wsijr9w7DHqOLz87HYsdkeQzR/J6qIscIgvCDQnXEFHX2003b78QCN2QkO7Yjlj4yDHO9k12uUXnO1OoFNtsPAz9mz6rv3vNf7+zsS/77yKgJDA0000kYINPuADOaYS+r10OesSw+0H7D3el7u5s6tZnN+HTa+/CKADFsHd8AMRhHxXvFULPOIQM9udhbE00sAAKGhMxV1mQjYujPmggtVBGbZFJAARzJPzzYubuykM3/cNBUcpepg4g74luO06U1zzPOYIdaH0F5m8vEPobGgcxnYjBHE5KD9gIc3u7ZxJGIsrMESJszYznOiPlvHu16hNAwLPXvdc4IuMYocvGFwieUFlZxaCGB0JeFWfSNrb57i3rTu+7oXTogS1kacnBpQYNOaw73GgHdtN+45rj2kG+c1XGUaoDVfu3U7JTJL9KdRZT9jdb3U6Tu76qrEB/nrDeg6lwQQbuNzSAmEA6c/Mt7zK4RjEopFGs696dsh9mCzqVjKpbzIVoE8SlvZg56r7KTTVILKNOoOF7ZGXeo7VCANA7wnZsM7/ACjON5B5Vynk2ksgIB9cWQ+bpONNNUCmawGxHhNuegXZhBY/CyYeZtBptMRSa+hijliQP1YG0aUI3XgOJBmiG5JvLh65axAwsmyRVpp19F5b5cEVxkQcA0qkcQElt5GoDEsMxNUAMQoM2HrjTqQy/vAYzTxRtXYXfRiIO7q/ISSDanmCo/7AD99XLooDCrUKDvnrSwt5hFN9/vpBtMP/AL/lusksDQ/bVV5V0wMQTz+NFhqx/wDvb5qWm9/L/wBhBdhdF3WnZCCOKyXyiyAsAMc9+++4IE88qCCMdpRBRBVVDZRO8P6Slk6jYYHV1Nx+oB5xrNNdwNNp9c2Wue++KC+CCKAECCy0+2/BBBXBBBR9hW2CA9Np1955F7h8u6rADzxp99wi9pjBR95BEgBJMUjqeKaiCEoew4wOaAxGb/8A/TaSQQcU8eut66oFqvNKbU5eRQy2qTZ4egXYXIrx7QQVfaKc/eQAnuHwAgPuAP8AcNf09O165eOEEEEGzLc3k/E0mp7ytUOmkvOU+rakbV+MM95Jd90k3H01f3EDnx+/t1F3XlXGjb4tNy5d5aBHV3VlMFEdMMtv0HKILcmF8WXGuXYl5ASSPfQX+8Hl2l0mM1n1kFXUF21XnEmVveM8PcMUV9KJP2FZV0VyTxxGOe1ia3X+23SuGotYfDAhQxwIOtF3kEHGWF3V0V11U3G1X3fE/v8AXHnw5RBHkb3TDdJAcyCMOhL55U7p7pt3liJ3WHJMMVN9Oke3vO7jdPJdhxlTbrd3f7j37d9R3QdBSnD3OSG+oVR6qeOu3RnBd5Hh1VXX+qliZoAfjqHf5IbcxNomWVhiGo8Ms59xpdVRpdIIuPsVCx/x70A/tlKqCqu2q1Lnh3DPXB6qCO9+zTlo4uKEsc+AOWebXr6PL/R15l9dz3XHjPPH0JJ4rRxNn0o7JR3SmCaaE97HR3Z5XFtmO1D6AavnLPPV5rboLzrCLTnnjFNJrPLnjjtpAQcg5NC3lRNP7AC31dp9y2771lxpdpz9jvDnfDjQoK8uTv3G6NX4v/7fL7P3PHvdgSrKDq6+2uu/x62TRJl7OK4HZVp51BN5f3j9tNdVfjrKqmoA/RB2e7XTLrVQMdVQMuaaQuKOMxAM4w8IcM++rSSfR91vW/h7lZR9xl9rXr1FZphhpNjzyXDmP38cZRxZ3mWjEBQc8wsoUcIIgc4xMYwQs4uH/wCctP/EADgRAAEEAAMDCgUEAgIDAAAAAAEAAgMRBBIxECAhBRMUMDJAQVFSkSIzQlNxUGFigRWhYGMjJKD/2gAIAQIBAT8A/wDiAoKlSoriuKsqyrVqwuH/AA+1ZV7OC4Lh/wAMoqt2wuC4baVKv1u1avbw6myrKtWr/ZcFwXBV+6pUVRVHuZIXO2aCH6FR8lkcshWRZAso8llCLeqs7LVq/wBlw8lwXBUPNUPNUqVFUd06IEkmyoyASShKXOoafoLdOpc2+7cfNcVZVlUiQjWbgEIj4mgmOYHUB3K909QUEzTqiL3gCdAmwTHRhQwkx1oIYE+L1LhiziDfcIsNBISZJcqZHyaygXFyx+DdG7M34mHQqER1w12Rc1ZzqsL5p7YbGUoMhPj/ALXNMPiVzDCRRKMIDgLRw38ijhzfaRw7vBwXNOsjgiC3Xqj1BQTdOqDXHQFdGld9KGCk8SAhgR4vQwcI1BKEMQ0YEABoBsc9jdXAJsjH9k2pRwTxTj3Fs0jWlodwPgsou66iys7vUVnf6iudk9RWd/mi4uNnqj1B2NO4I3nRpQw0p+mkMI/xcEMIzxcShh4h9KEbBo0bcwurF7GTte4tAPBNnLpSyliZZA4NYaWHkLmkE8QgGOkfzhWEIDnAKTRTCndcO9nqCmYOY+QRw+Vwa54UMMZJa67CEEQ+lBrRoBtMsbdXhOlY1ua+CdiGiPOAoMQZSbbSxEkgeGtdVqFzxNTnkp7xHiLKbio3mqIVyCZwZqos4n+PVSOcZzlbaic5kvxCrUgEkwACgjcyU8DSfopx8XXDvZQ3iUDxCMnANaLKmD2vtzrKMzw5jy2lDiGSmgCpp3h+SMcUZcTE4ZzYKxbszGkKMYWhmcbU2QwfBogS5jWLC8JHBSnPiGgeC0xIUxDZgSqdLKHBhATYXibNXBGAmXPmTIGtcXWSSjGwmy0FUB4bHEUsQNpcBqUZmDxRnHgEZ3ISPJ1THWP0E79KqIWF4tJKxXzSiczGhYb4JiD5KM/+0b8ysZVNUwIw7ETDzIAAzJjH9GIpYaF+e3NITMO8SOdYoqLDtYSbsrmYy7MRxWUeQ2lzR4rnGoy+QRkKfiY29qQJ2PgGhJUuODxQYjO9GR58SuKAKDS40E5hbrsiO8e9lDdDXHQEpuGnOkZT2lrqOqwnZKn4yvUfbb+VLHIJczWlcy6WnscAU3CSOcDK+0+JjxThwTYIW6MG4Xt80ZWrnT5IynzT8TE3tSBOx8A0sp3KR+lnunY7EO+qvwnSyO1eTsooMddIRm6KZEL4oNaHkUiMjSotSnttuyI7x72bpMaXEAapuCmOtBDAeb1Hh2FsmttWFjiMYOQWgANBsxXz3flYPslSwx5XOy8U9rRHEQBqEBwXyZv4uVhF7fNGUeSMpRkPiU/FQt1kCdyjANLKdym76WD+07HYh31V+E6SR2ridpaRqEyAuF2EYg1wFoRtDxwUgAcEWWQbTu2EeC0eEXAmigWsvihMfFE8VGUNO9BrjoCU3DTu0jKGBmOtBDAeb03BQjUEpsEQ0YFjQBEKHisO2pWII6LDC3S/lYQ0+RnkduL+e9YRzQDZU0zMpA4p77iYK0QldQUoL28SulMjFPdRCfynCOy1xT+U5D2WAJ2NxLvrr8Jz3u1cTtETz9JTYy51JkQLiCnMa14CyDNfgpHZnIfLCl+ko8G2nm2gqQim8U6RvCk+UuRe4oknYAshTRSbpsDS7QFDDzO0YUMFKdSAm4EeLz14DjoCm4ed2kZTcDMdaCbyf6npuBgGtlNw8LdI2oNA0G9iROLL3cL4LDWZm7CsL25fyh8GMP8AIbcZ89yiY92mic0BhTvlBN7I2Y0NL8v7WiCDSbFI7RpToXtFlRxAjM7Rc3E8fCoxUgWY56TeExR+HipO00pz8pFp8QsG+Cke2gGp8gcBQRlcRSLifHaAUGFZAg0Jsb3dlpKZgcQ7VtflM5M9UnsmYKFvmU2CJujAq6wAnQJuHndpGU3AzHWgm8n+qT2CbgYRrZTcPC3SMINA0G4N07cf8sflYX5rdngsL25fysV8MsT/AN0NFi53wsBaBxPipJXSvzOWDUsfwmkflKPsDZygcszD/FPbdOCle5rRRTiXQ2UfkrD6lMbchd4JrrlRIEt2pZWuoBOlLq4Jz3O1VnZSDHIMWQIN8gm4ad+jCmcnSntOATeToh2nEpuGgZowIOaOApGWMauCOJb4AprnE9nh53tztsiwnSxj6gmSZya02hpOgJTcPO7SMpuBnOtBN5P9UnsE3AwjWym4eFukYQaBoOqG4dh2Y/sN/KgkEbw4qN4e0OGhR0WF+ZN+VjBcV+RUTs0bT+yIDtRaxrQ2XgAOCwWv9J3ZKyXhyVH2Bs5THxx/gqOMBqxApgQI5nVRzADK4cE6ZgFMCEjgKvcooMKDEGgeCZG93ZaSmYHEO+mvymcmeuT2TMBh26tJ/KbHGzssAVgJ87WOqrXSQey33RmmN1X9JsMp/tDCjxchBE36R/aDmaAjgnYkAGgjPO400ewXMSPNk+6bhR4uKbG1mgTcBANbKGGhbpGEGgaDuA6jlA/C38pmS/i0UeJwzGgB66Zh/X/oqDEwsfIS7U8FiMVC+Ita43+Fh8XEyMNcTYXTsP6j7LFyslktp4UsLKxjvidXBOxUFdsKNwOGeAfNRMzQtPjSIorlQfLP5UT3UeKeS9m5lPkgwoMCDR5JmHmf2Yymcmzu1pqZyZGO08lMwmHZpGP74oADQJz2t1QmZ5p8zhJ+yM0p0B/oIRTP1/2mwAVm4rmox4J0kTRRIRxLdGtJXPzO0HsEYpXiiP7JUUBZxLkIYtcgQAHUDrhvykhjiPJFzn6uJVVvVs4bIJQwPB8QsLxhanMzLlVpDGflQ6OUdhxT4qcsgQAUOGmm7DbCZyXIe28D8JnJuHbrbkyCFnZjaN6aIyABNw1EW5c2y7LRe18jxK1o0T4pXuPkm4UeLkII/SmtDRQ6wd1m+W/8FXSc60N3jsCGBmIuwFkIDvMFYM/+EbMTh2Tsyu/op+HfA8tcPwUdV2m7eSz8Eg/frrCzN8ws7fUFzjPUFzsXrb7rnofuN91z8P3G+66RD9xvuukwfcaukwfcC6VB9wLpcHrG6OrtWrVqwsw81nb6gs7PUFzsfrb7ozRetvuppozG6nt0897js4qimjihjmAdgp8gdI5wbQKgxfNNottf5H/r/wBr/If9X+1iMTzzcuSkYTeqbEQjFZXM/uoHyQXlriumT/xRxeI8x7LpWI9QXScR610jEfcXP4j7hXPz/dK52b7rlzkn3He6zv8AuO91md63e6s+or+yuCpqpq+FfCvhVhW1WPJWPJZgrCPKT/tD3X+Rk+2F/kJfQ1dPm9DV0/EeTV07E+TfZdNxPmPZdMxXqHsul4r1/wCgulYr7i6Rifulc/iPulc9iPuuXOz/AHXe65yb7rvdZpfuO9yrk+473Vv9Z91x9RVfyWUeayjzWVvmqaqauG41FXstWVZQKtBWrVqyrKsqyrKsqyrOyScMIBBKa6xe9fWPYHiimtoUsyzLOsyzLMsxVlWVZVlWVZXFcVey9tbaVKlSmfIzsttQukcDnbSCKrZSpV3CgqVKlX6DQWUDrAje5x/XS0+Dihn/AGKvcCP6vatX1d7eKzTegELOfGNwQkaUCFYVhWr3Ch3y9l9Vavesq9694IuO6d4dRe8UDvlDeGy1e+T1QO4TvhHYNylW0ob5QG/XV8NgVbgPcR1Q22rKsqztvYUO+8eoPWjYeoCPUjvFbeG5e6O9DquHdrV9davvAQRVq1ZXFcVR2Uq2VuWrVq1atWrVq+tpUf0EIjdsK1atWrR70NlA91CvepAbQj1NBV3wOVj9AC8N29wFZuspUqVKlXUn9FDq8EePVVspUqVKu5EIgoLh3Wu713vKFRX/xAA/EQABAwIDBAcFBgQGAwAAAAABAAIDBBESITEFEBNRIDAyQVJhcQYUIkBQIzNCQ4GhYGKRsRUkU3LB0TSg8P/aAAgBAwEBPwD/ANIC5V1dX8lcbst1lZWVj/BFyrlXV1dZLJZKw5q3mrKxVirH+CLlXO66uFdXV+hYqyz+v2VlZWVtw6F9+XJZLLdZWVjuz+YsbE2yC45c/CwIfLjqBvuFiCxhY1jKxFBxQd1F+pzWe+/TGq2vwo6K0UWFpt8Q0KgLGBznFMqC+QAab7KxVuhnvurq6urq6ur9AdU7XqAUD8pfoZbrprXO0aSqplRPsk4jky1h6ZKGgmkdbCfQZobIfT0rpn2ba2Wpz6dzvur9C26ysrK28dQNzupBQPSuEXtHeEZmc0agckyUO64bpdsV0ELY4IA7zGSnqdt1F3Owt8l7O7Xhmi93kwxzN5i11tJ1eH4Z3EtvlbsndLxbDAr1XJMdNY4gi+Ydy4rx3BCd4GYCExLScKFRnouOPCUJ294K4jbAoEO6odQNzteqxALitHejOxGo5NRnejI8/iKuTqdwa46BFrhqE1M060I673QROeHlvxDQp1RO9oa6RxHInqLBYG+ELAzwhcKPwhYGckABkOqHUDc4dAuHNcRvNcVqMp5IyORc7nvseW4xkC6MYw3UTGkXKkYARZC4aLKUfCEFHp1x+bHUBOmYCuIDoE95AuEZHc1iPPeGOOjSgwk2QiOKykiDRqomttchPDcGQTRiZZGEjNWaWi6dYsyTAA1OAc3IpnwtOae8FuqCi064/Ojo2RGRRbmSUyxGQWAEEXT4i0XUcTbYnLBE4fCohZxCcZe4BMxcTNEAG6lzamZMWrCo82kK+BpBKL24bISANtZGQkWQc4aFXO4KLeyCaTsROPoEzZVa/wDLw+pTNhyfjmA9BdM2NSt7Re71KdQUjY3AQt0VVT8F+RyPS7voZKl1UXZC0KkzanfdKDvTT8ZXx4/JOI4ikeLZFGVuEBOlJFljdayuee+xWErCgxRUFVL2IHn9FHsGuf2g1nqVD7O4c5J/0AUexqJuoc71KZSU0fZhYP03PfGwXe4NHmbKeoigj4jzkqaqiqWF0d8jYgp2hW02ZA8j0h0R84SEZYxq4IEOFwpu0mdgJ3ZTXNLcyEJA3JwRmYBZgQe4G4RkedXdCxWArAgzkFFs6tl7FO8+drBRezte+2LAz1P/AEovZln5lQT5NCi2Fs6PWMu/3FR0tNF2IWN9Buc5rQS4gAakp1TCIXSh4LB3jNS7RY2lFQxhcCbWOSrtpSxx05isC9mI99lWVEzqCnlEhBJGK2SDvf6+IasjbcrbLhwoWX1eqSaKHaD2RvBjkyFue7aTPs39IfOEgI1EYRquTU6U5eamkkB7RRJOp3Q/dhTapsj7gIEknNHVdtiAKDXLAUGBCMk2AJUWy6+XsUz/AFIt/dRezdc/tljPU3UXsxEPvahx8miyi2Fs2P8AJxHm4qOmp4h9nExvoANxIAJJUc0Ut+G9rra2N1VbZjhlfE2F7nNOfcFDXyVFDUTNaGuZisNdBdSVs8mzAS88R0uG4y8+5bPLpKGtY4kmx18woK7DRSU4ic4nFmO66g+PZE7fC7/oqIGpBH+nTn9kPj2M7+R//KFNLHDBV0972GIBTxT1zqUmFwaD8YOSn2VC8M4Voy06gXQuALlV7btd6I9UPkLhGWMauCNTGOZRqh3NRqH+SMsh/EVASXZqV3wnfJkGqXMNO+H7sKZpJTGOuEG5lFjbpgAVNQVNW4iCPFbVQ+y9c7OSSNn7lRey1O37yd7vQAKLYezIvyA483ElRwQxC0cTW+gA3OIAJJsFLtKhj7VQz9M/7Krr2U1OybCXBxAFvMXW0NpvhpqeSIDFKL552FlDVz1GyqiQvs9uLMZaZo1zzsxkIcXSSPLT3myoaYU1MyPv1d6lRNxbXrWjQxuH9lsX46arj/8AswqG8s1PD3CQuWzBhqq2LzP7Gy2NG9rKhjmEZjUKioJ2U9RFKAMemd1RbMbTCS78ReLaWUNHBDEY2su0m5Bzumsa0ANAAHcNxc0akJ1RGO+6nkEmgUowyOHI7iUZGD8QRnYEajk3ryQjLGNXBGpjHMo1fJqNTIdLBGaU/iKLidT0ojGcm6qXJh3y9lq1i3wfdhPICGqGqdru2U6SkZHWtuY+IY5B5Jr2vY1zSCCLgqXaVDFfHUM9Ab/2VPtalqZ+FFiJsTe1hktobRmZO2lpWh0p1PJOr9p0M8YqyHMd6ftZbTIds+oPcWKSmiGzIZwPjMpaT5Zqt+PYkDuTY/8ApRf5uSnj1EdMbrZPxbPrWeTv3aqahNTRyvj+8Y/TmLKg2nK+nkjLS6ZjCW5dqy2XSTsMs84tJIdFs/Z8lK+Yue0h+gCptl01NJxG4i7PVNiiY5zmxtDnakDM7ijLG3VwTqpncCU6qedAAnSyHVyfNEzN8jR6lSbVo2aPLvQKTbfgh/qVLVySOLiACUZXn8RRJPWmVg1cEaiMcyjVDuajUyd1gjNKdXIuJ1PQPUU3aU3ZO+bstUWbHDdBG15sU1gYLBTpjsxdDVO13ez0TJ9nVMLxdpkP7gLZcskTptnzH4mXwHm1bEpKaplmEzMWEAhUjGQ7edGwWbd4A/S6pzbb8mLUueB/Re0VuHT88TltKqbFs6OnJ+1fGzLkFVUzotiRMcMw4OP6psMk+w2xtYS8tFh6OWyNnTUxlfM0AuAAF7qg2cKRsreIX47XytoqajgpmlsTbX1zugANABuLgNSnVEQ77p1WO5qdUyHvsnSHVzlJW0sfamb+mak2xTt7DXO/ZSbZnd2WNb+6kraqTWV36ZJwcczdYHHuQiPNEAd++xteyDHHuTm2G+6MjB+II1EYRqR3NRqX+QRlkP4ii4nv+Spu0VI0uFgntLTY7pey1Qn4rJ4s4oEjQqBxLcyp0NQg6zgna7vZZ32NSOT2qt2lNLVMlwNY+NxAI7xyK9nH3q5xzjv+6cx49osQaSMQubc2LaOyppagVNM8NkyuDlmO8KHZVVLMyWtmD8OjQpKOnknZM9mJ7RYXVt5kY3VwTqqIaXKdVu7mp08p/EpJmMzfIB6lSbUo2fmYvQKTbY/Li/qVJtWrfo4N9AnzSyduRx9SsymxkrheawMCL2BGbkEZXlEO1KbCTa5XDjGqxsbojNyCc8lGpk8gjNIfxFXPPqr9dTalOv3J0MznE2Xu8vJPhe5oyUcMjXXIUkD3OuF7tLyULC1tipWkjIIRSX7KcCHhOcQ5A3Xsqf8Ayx/s/wCVtWkpoqmhLIwMcvx+eYVFGzZ21XwuaMMo+zf/AMbijZOmjbq4J1YwaAlOq5DoAE6V51cVJWU0fbmaP1Um2qVvZDnqTbkx7EbW+uak2jWSazEemSc4k3JJKAJXDcmsBahGwIvYEZT3LiOKAeVwidSuFGNSscbU+QO0C4j+aJJ6APTv1Z6cYBcAgGjQK9+iCrlZrPc9lyCpe0muIK9ln/bVI5sBW3DZ1C7lMtsRxVFNdh+1jOJhCotqmenaS34xk71TqqU99k57jq4lVNdTUxAlfYkXAUu3oh93E53qbKXbdW/JuFnoFJVVMvblef16THYSjN5LG7mrnc1rS25TXsARm5BGRyc4n6DF2wrJoHQtuy3mZgOhWJTdrdQ1stHNjjOos4cwqusjqqeCRjtH5g6g7nf5KtvpFL+2/b4+0hPNp6A6qxWE8lhPIrA7wlcN/hK4b/CVwpPAVwpPCVwpPCVwZPCVwZPCuBJ4egOstusrLCVhPJYXcisDuRWB/hKEb/CVHG/EPhKAVgrdLJG1kYDfUINsALp8OM6r3b+de7fzqOLAb4l/jB/0h/VVW0PeI8DowM7g3UW1JWRtaWg2Frlf4vL4GqrqDV4MYAw3tbzXBj81wouRXCi5LhR8lw4/CuHH4Vgj8AWFngCs3whWHhCy8IX6LPks1mruWazWas5WcrHmrFBpVivdG+Ne6t8RXuzPEV7tHzK93j5lCniXAiXAi5Lgw+FcKHwrhxeELhxeALBF4AsEfgCws8IVmeEKzfCFl4Qrjkr+Sv5LEVcq5WauUN7tUFhCsrBYQsIWFYd1lZWVlZEKwVgrK2+CkdM0uDmi3NPZgcQfkopXRG7U9+NxJWFYVhWFYVhVgrBWCsFYKwWSsN1t3Cfw+JhOG9r9VSxwSYuLJh5KqjgYW8J+LmnIdSN43d3Tud1/mrdSJHgWByTqmV0XDJGG97AW6woLPpWVulc2I+pxzMaCHQsd/UFOdTu0a9p9bhWHPoFA7x/ArYdlua29TJG6wuCzEEaSAm0ddC71u3+6mpZYrF2Eg6EOBHSuVmh9eKDRy6g/IhHphFW+iOQ6odSfqhQKv08KIsh89YfPlDqT8/h+fPVX+dH0IodKysrI7h0rK26yt8gCr/QXIHqSrIfUrdO+9yGqG66urq6ur/PW+gld/TsrItv3rAB9fwX70G2/gY6oHqb/ADlzu//EAEYQAAECAwQHBgQFAwIFBAIDAAEAAgMREgQTITEQIDJBUWFxFCIwM1KBI0BCkQVTYnKhQ1CxgpIVJGDB8DRjcHNEosDR4f/aAAgBAQABPwL/APgcF81XrVeN4qpvH/4NmUHFVFVKpVlXh4q9PFXzuKvir7kr4cFetV43iq28VUOP/wAA0hUhUK7V2qCqCpFSKx0zU1UqlUqzxV4eKvTxV6VfFX3JXo4K9arxqrbxVQ4//ABCoVCoVCoVKpKpKkVIrFYqampqrFVKtXhV6eKvSr1XqvQrwK8aq28VUOKn/wBZnwZKQVIVIVKoVCoVCoKpKpKkVjpmpqaqU1Uqyrw8VelXpV6r3kr0K8Craq28VMcf+pzmPmZBUqgKhUKhUlUlUlSKx0TU1UpqaE13ljxVX6le5YhCK6eSqPBVclUpqYUxx/6bOY+aHhyCkFSFSFQE+I+GcAu1RPSu1O9JRtTZZKHFLooKq/Sq2qtvFV/qVX6lUeKmeSOSaQ5oIK7yrcr1yvSr3kr3kr0K8aq28VU3j/0f9XzQ+Qj5hFxmq+SL5jJB1JwXaHrtMRdqeu1/+SXagu1NQtLP/CjaGyzKZEiNGyu1O9CFr/SmuvMQpOUiseGiamqsVNVFVnirx3FXrlelXvJXvJXo4K8arxvFVt4qY4/9BfV80PkLRmEc02zQy0HHJGyN4lGx/qXYzxXZH8l2WJwXZ4npVw/0lGEeCoKbNpV45VlB2Ks2R66sgqQqQqAqAqAqVQVJy73BY8FjwU1NVKamqjxV47ir13FXzlfK+5K+HBXrVeNVbeKmOP8Adhmfmh8hHzCOZUPy29NWSkpKSpCu2ekK5h+kI2eF6UNoKz7/AA25a8gqQqQqAqAqOaoPFUFUuUnKTuCx4KZU1NTVZVbuKvXcVfOV8VfclfDgr1qvGqtvFVDj/ZHx2N5lMqIm7VHzQy+QiZp+07qoXlt6eKNoKBv8NuSqHFVtV4OCvOSvHKp/FX7hmEI7UCDl4PHRJSCpCoCoCo5qjmqCqSqSsVjompqoqt3FXruKvnK+cr/kr/kr4K9arxnFVt4qocflQ9pnI5KJGe7erNDqdM7tatrZT3pz2tEyVUJyVQnmp/LDL5CJmn7TuqheW3p4v1jqoOZ1JhVt4q8ar3krwqt3FTPFDXInoY8tKa4OGHgbz8gQqQqAqFQqFQqSqSpFSKxWKmqjxV47ir13FXzlfuV+Vf8AJX44K+ar1ivGcVW3iqhx1TkU60RHH/smYQHnjohNpYE+I1gxUGK6JEPCWkqIKnS/SU83jJ7h/lF1MUyzpElTS6JxoRL7iVO7iqg2J/pQLmue4nGlMZgCXGfVRAa2Sc7EqI4tLBX7pziGCTpzOavS0uDsZBNMQyPdRfEDgJDFF7qg2nGSvRRUhExALSJ6HODc01zXZFXjCZVBVNnKY1Rl8hEzT9tyheW3p4cR1ITopkiGUzAxTJzxOmLu8AeARNESTXFpTHhw19/yB8WSkEQFQFQFQqFQqFQVIqRWKJIQiCSvE+1Pa4d3DfpbJsQ1JxBs2HFQxN7RzUS0huDc0XFxmSrJtO0nJCSpbKUlS2qqWKLGmfNFgLaVdNrq3qgTceITWObLv4dE5s3NPBOa+sOEsk5hcGzlninQxQWjBNL8iz3RBvWnknj4syHSluVLrsYZOn7Jzg8tDeM9Dj+qSa6kRDvnnxQEjBHVUl16KfqzUUzMse6P5UQ1XWE5qohj5YY5cE4UUkE5yKYHPBNZGOCvHXbYn+5FzxDqnmUIhFcyDIZpjyWmeYV78NruMlW6pwDcuaD51cimxA77TQisIcZ4BNe1xlrRc0/bd1ULy29PDcJp0N53hPjPb3aN/FQnVS0xd3gDf4JE0RJNcWmYTHhw1t4+fPhkKJIOOeacTuJRJ0xoXxHd4YqX/LETnI6AHHABQ7KfqTGsbgNLskaa3znykiXShBxPNF0miknE70GluNZKnEuq7zdwVbgWTycP5Riupc4SlPBNr30+yMZwqIbgDxVffp5TQigucOCvRJp4oOBnyTHtfknODc02Ix2TlW2U5iSDmnepA7pp0MGngEYLMJADFAAINAmrpvdzwyV22RHHNXfFxMldnGl0gVdDuj6RuV0aKZ7/AOE+HMBowE8VdkOdLIt/lXPw2d0VYKn4jiWHPAq780meZQa+bWyzYJlEANiiW/BMqvTUcaBrRc0/bd1UHy29PFieY79yh7WmLu8DefDpxQJBwUOIHddXh4pc0ZkBX8L1jSPHHh2kd+ahQREBxRsf6tF6zc4KO8jMY/wrL3g9nFMsp+ooxIEFPtb3bIkrH9Z0uTWSLjxT2EuaQck5jnNEziDmviSM6clQbmjfJRGucA2XuojPhgNG8JoLXFwYQJZIsdcyliU4PMWQ9Oapk5/JihdymeTh9kJufEbuqxUHJ37ijkeinKA0DMqFtObTzxTJNhVSxUIgFw5TUMYMk0zniU0XkyZ5p7e+zvOx5qI4g4HZzTolL244STH1Ofjgjl8jFzUTbd1UHym9PFi+Y7qoe1pi5DwN/iESU5KHEq66h1zGhDN4RtkAb5o29u5hRt0Tc0I2qOfqRiRDm8/fRUaSFZrVLuv++geOPDtDZhWQ949NFohxS7CZCZZ3S78gELiH9RKNplstwVoLnMD2u7qGJkmWP1FMY1gkBpcr2W7fJXveIlhxV8KQZK9bN3JFwDZq9HAqsccJKtqvGcUIgJKqbxGgkAT0TBmFS3DDJSE571QzAcEWgkFNaGiSu8SWuImi2bmngrluM8ZpsMgtM8myTWyc88UcvkYuaibblA8pvTxY3mP6qHmNMXLwN/ikaIcWeBz0uIAxKNogj+oEbbBHEo2/hD/lG2xjwCNojn6yi4nMz8KyGcELf81EyUHuxvfQRMSXZnn6ghZeL0bMySBdCdS5uCiwZd5mLVAtVPdflxQIImNLswjCxeZ5q5wYJ5Zq628c8ldO7v8AKeCWyCpNTv2qh0stwTqg4kD6VLZOOeKOJdhmQoh28slvp9UlEpLPdO3yG9YCvPOSme8MRiE6Y3mX+FkX97eg92U/qTCcZ7iq3SJwzkg7vEahy+Ri7SftuUDym9PFj+a9Qs26Ymz4G/xC5ozIRjwvUjHZuBV+dwXbI/qRjRTm9yPgYU89ABOSFljn6F2KIASSNSwHuOHNb/mnZFOwiT1nNa4YpsCk4PKNlgkzkmQ2M2RpO141LfSFS3gqG8EWNKu2oQ2hUj+ZqgUyTWyJM89Q5fIxc0/bcoPlN6aXODRMldqmcB4No816g5t0xNnwN+sYjB9QRtELijam7mlG1P3AIx4p+pFzjm4+G2G92y0lOa5pkRighYWb3FWqzthhpblossMNhA7yotsDHFobOSHeZ1COgqwHF45Lh83GGIUIzht6eH9XzR+Ri7SibbkHEQoZ5cJphJUW0tZliUIUWOanGQUaExkMUjeoRnDHgWnzXKD9GmLsFMiz1zFhj6gjaYfMo2vg1G0xOSMaKfqRJOZ8NrHu2Wkp8N7JVCWmzwIJhMdTio4lFeOasR+D7q2j43srOJxmdVaYl21p/UojREhkcRhoszg6C3kotkiOiEtyKhgtY0HgoolEf10FWI/G9kfHPiWgZqzH4fv4Y2vmj8jF2k/bcoI+GzoojnufQxQrM1uLsToiicN3RWY4EeBafNKg/Rpi+W7oocqCZ71etDcUbSzgUbUdzUbRE5IxIh+o+IIUR2TD9tEJlb2tnmhYYe9xKFlgD6FbGtbEEhuVgOERW/6PfTYz8BqjWWI+K4iUlZ4JhNIJVvHfZ0Vib8UngFbGvfQGtJUCsQgHDEK1w6YvVQDErAYc1FfdsLlAiGJDqKtQlGfoKsxlGZ1Ry+QHhxx/hWQ7Q8MZn5o7vkY2aeQHEnioJIxUAd4nlqQe7Fl4Fp81Qz3QUbe/cwI2uOfqV5EccXuKoJbVwTDU2RREjLwRBiuyYULHHO6XuosMw30lWWBDihxdPBWuEyGWUhWFvcc7idDto9VZ/Oh9VaCRBcQZKxOLmOmScVb82KwHvP6KJCZElUMl2ez+gK02ZrQXM+ysJ+Ef3KPabp0qZ4KzWh0VzgQMlbxhDPVWAd155qLaYcMyM5qHbA+IG0ymrWyqFPgrCzEv4K2xNlg6lWa0MhwyHcVHiCJEqA0FQzJ7Tz0D5qLkoGEWXht+aO75GNmrVElLqqXhfhxiti0uBk4f41HGUb7eBavM9lC2RoAJU2M3qHaofeGMpJsQB2aiCYnqQrJEficAuwN9ZUayvhieY0QALqHIfSFEtMJhkTijb2bmFRot6+qUlYP6nsrflD91D+FZxybNQzOGw8go3mv/AHKz+dD6q1eQ9WA+Z7K37LOqsR+Kf2q2eT7qyTv2q0eVE/arAcHhW8d5nRWI/G9lbvLHVWeNBhwRN2KjPriucEDIgp1qju+pTMpT12GbG9EPBJAzKNohD6kbYzc0o2t+4ALtMUGc/ZQ4rYgmFv8ADfslbMX7eG35rh8jaiZyCjQwXDkUwNqE+H/ZNiwoQFZATI8J+y8HTE8wqEZw2615gjTE20xksjgCgJou3BCGYuAC7K5uAOYUSyGC5oLp79EKDALQaAoolFeP1FWOCHuqOQVoj3TeZyQtsWeMiFg5vIhRmURHNVn8iH+1RbJeRC6uS7Az1lRoLoTpH2KsG0/orSyu6H61bHSgy4lWfyYfRWnz39VYoRqr3DJW58mBvEqwHvP6K3eUOqsnntT2Ne2TskDZoORaP8q02m87rdlQI9zVhOajR3RZTlgg4jLxbMZwWape1ubgEbTCG9G2DcxG1xOQRjRT9Z1mPLXAgrh4ZUXaHhHJDL5rePkYu2om0Vg6ECZyluVtjQ4rYYaciViMirBanVNhufVMfbRE2nKynukaxhOIlUFFL4R3HBQIhO03MoN+ETosO1E/ajm3orcO7DcoAqqB3hQIknS3K1iUd6sYlAHMlW/zG/t0WYzgQ+itvn+wVl/9OxWq0RYb6WncrHGfEDg7crcPhA/qVh80/tUslbn99reAVk8hitWFoPsnxYcMYn2UWKYj6ioEa6cTKeCjWoxW00gIOIMwUXOdm4nw5qanq2SI1sHvOAxRtUIb5o2zgxG1RTwCMSIc3HxIZnDYeXiWgf58I5IZfNbx8jE2iom2VGErIegUOFWDJ4B5owXDOIz7z/wvw2zPvLxwwGWgicWXRWYyfLXtebVC+nqv6L9H4fnE9k9rmvYDwKtLarN0AKgOlM/pUJs4FXB2KtBqLTykrGZwG8pq3jvMPLRZxTAhjkrW6qO7lgrH/wCnb7q02Z8WICCMlZ4Agg4zJVtjAyYPdWV7WRZuMhJG2wRxKivriOdxTLRFYylpknPc8zcZ+JNTU9Wk8FQVdqgKXgiDFP0nRAgNe2ZmotnYIZpGOrZjOB08S0DwnfN7/kYm0U/bKgbkbHZnf0wmWWAzKGNP9f3Cd3LR769r+lQ93Vf0o3U6Pw/KJ7KP54/YpVQ5cWp/dvfcKwbMQdFFhyJZ9lY4tDix2/8AyokNsRtLkyxwmGeJVotIhNkNrRAtd1DppninW+LuDQn2iM/N58Samp61J4K7Ku1Q3w22V53gKKyh0lDgwqAadyhsqiAK0Poh9dEDCCFZ31Q1FZQ8jSVYj3XBDLw4ww8I/N7/AJF+ZT9tys+7V/r+4VpHeaUwzYDy0m0QRnEanW6AOJ9kfxHhD/lOjGK0OMsyoeXuhsx+p0WDYf1UY/8AM/6Ew90K0f1eqskVkNzqjISUe0wn00zzzUUTFX3TLTGYJB6dao7vr/7eJNTU9al3BXZV2FS3wmtc4yAT4T2ATUGG17pFWiE1gbSrJsHqojf+YlxOi1jvjorOZwgoMOlzzzVpdOJLhoaDcgD0qBCfDJnJWpk21cNJVjPxCOSHhxNk+Ec/m9/yL9op+25QN2oY0IZvarxtZfuzUS0tiyAaU60xYYDWyTrTHP8AUP8AhEk5mepD8r/UoeXuh/8Ake+iBarlhFM8UIpix6jwUWJED3NDzJZwT00w3TEintpdLwJqanrUu4K7KuwqW8PCpdKcjJQ2F7pKLAuwDOas0NrgS4KKwXT5AZKzH4oVqHwx1Vn80K1j4furGdoJzf8AmW9EXfHaP0q2DBpVkPcPVXsopYfZRoVY5qWMk91DCeCNqicggREh9QiJE6CrMZRmrf4Zy8L6vm9/yLyCTJO2ir26bVKaNui7gAjaY5+s/wCEXE5mehnlHoU094KNsg60Pyj+5Q8ihtWj/wA3aYHmBWjzXJnknodIMinitkxu0TCqVSnrUO4K7KuwqW8PCAJMguzxJEmQ0WaFDc2ZG9C6aZd0FWjynKz+a1Wry/dQe5An7o4w+oUEyiM6ogEYquE3CbVaBOE5WQ9/2Uu/Pki7/mvdWry/dWQ4uCte2DyUG0CmTyor4JcHDNRbTW2mnVOSYZOB5rf8rv8Am9/hmPCH1hG2QRxKNv4MRtsU5SCdaIx+s/4RJOZUDyQn7RUbyx11YflH9p0HvQzrQvLd+4KHvTfNjdP+2mD5jVaPNPsoPku91MKpTUCJuUZlLuR1JFBjldc0IYVI4eGyzxHie5RLOYbJz3qzMa95DhuVqY1rGyAGKsjM3/ZWuJkz76LHsu6qLhah1Ci+W/ooXmM6qOPhOUbuwJeyhYw29Fk/3UTGG7ohmomMN3RWc/FCJAzVXxKuai2hr2loaU17mZJz3OzPhMM2MPhFwGZkjaII+seEMz83vOqY8FucRqNtgDeT7I/iA3Q0bdFOVIRtMY/1D/hEk5meqdFn8kJx7xko/ljrqwvJd0OiCe6iMdWDsP6hM3pnnxP2j/Cmg0lMpD2jerX5v+kKy4wnagMjNYRoSuuaumqkDd4QBOQmhZop+lCxne5PbS9w4KzNZdg0iatHnOTRS1oVp8p3VWXzfZWlpcwAepYQ4fIBOcXOJOix7DuqtB+MfZHFp6IYEIiYVrODQrOfhNUXCK/qr2HQJuGWg2p0pBo8OaqU9NnM4A5ahIGaNogj6wjbIXMo247mI2uMd4CMaKc3nxB80Y0IZvCNtgCeJKP4gNzEbfFOQaE60xz/AFD/AIRcTmZ+GUyE3CrfuUyfhtwE1KRko+w3rqw/JPQ6IG9RRJ51YOzE9kzeqqI7j+kKkNE5IvKg+YzqrX5g/arHsu6o56kB8nSTxv8AAh2d78cguxj1/wAKLBdD6cdFj8w9FFi3YGE0x1bA7irR5zlZPK91EbO1N9lFdJ0IcXKN5UTorP5zFFdSwu4Jrg9swrRBoMxkmtLjIBQ23cMD7p7qnuPNMM2t6J2Dj1XaYQAxUaLeOmE2NEa2QKJJMz4M1NVKevAtDYbCDNG3cGfyjbIx4BGPFP1n5JvyhjQhm8I22AN5KP4gNzEbdFOQARtMc/WUXE5kn5Epzy5lJVn8pqdtFR9hmrD8k++iCe+rQMjqwcn+ybvTfPl+kKI95wnhw0Q/MZ1Vs22ftVj+pP23ddSHtBNMxJESOgWeMfpTbG7e4IWSGM5lWljWPAA3KzQ6345BRot23nuTLW+rvSknNDmkFESJCsnmH9qtmy3qrN5LVavN9lY9h3VU/Hn+hR3fHZykomw/9qheYzqo3lP6KBFu3clg4ckKYUfawUa0VCluWi9iSlUfCmFUp/2AoZeMY0Jub2o22AN5KP4gNzEbfF3BoRtUc/WUXOOZJ+XOiD5LU7aKtGTdWF5R6HQ0ycFG2PfUECIQDhjzUOC5odMjLihMHHgm+ez/AOsJ+27qVJM229QrZmzorFm72UXzH/uOpD2wgZFOExNN2h10Oth3MUCIXsmeKtm03orIPhnqrZtN6aGGbG9FH81/VWMd5x5K2HYCsvle6tm23orH9ftoiOnEceac5u8gYIGRCfa5ggN0TMpT8KaqU/An8kGudOQy8I5eCY0Jub2o22AN5KP4gNzEbfF3ABG0xz9ZRc45kn506IPksR2j1VoyZqwvLPQ6dqH7ajdiH+1Ap5EpcimeZB/+tRfNf+46BtN6q2f0/dWM95yj+dE66jNoaIZTxSdETbd1Ksflu/crZ9HurIfhe6tg2DoYJMaOSIvYxlvKhwxDbJR31xCdysew7qrWWktkQoMW7JwmnWt5yAHhzVSqU9eanrQ4Tnz3AZkot70gZoQYkwKZT4q57hcTk6SfAZDa8ynwTAKoBAzary6e/ug471EiOiGbtWHBdEykqHVUyM02C9ziMpcU2BKu8ybwTWNhxJT7r2eEdLo0JubwjbYA3ko/iA3MKNvi7g0I2qOfrKLnHMk/2M6IXlMR2j1Vo+jVhgUH30wDNicJEjTW8ZPd91Dc5xcC4nBNYKllEg9Co3mv66BmrWMGe6s22eij+a7UbtDrou301rbYm7I6KN5r/wBysWT1bNlnVWWJS+RyKewPbIpllY0znNWiMGCQ2iobqIjXKLaXPwGA8SYVSmfAn4AaTkEyzRXfShZ8GmebpFCmHDigCcjvQYL6E5ozE05+DH8IiiGGGRRWDPFG1fpmKZEFdoiBtIMgiSTM6QCckIMQsqlgm2Tvd44SmmCGGviNE5HCaO1Ep2iyaJbVBvM6d6dGYHuqNQcMZbk+P3mFowblNEzJOsY0JubwjbIA3zR/EG7mFOt0XcAE61Rz9aLnOzcT/aToh+UxfUeqc1hxcomEV44S1Ifln302c5qOPiHUg7Z/aU3NO24H+pWjzn9dNp2WKB5nsrR5p1BmNFle65lwJCGElBfMSVo856sZ8z2VqewtADgcdDLRFbhOfVOtMU75dPCKqCqUz4E/AaxztkEqAwXwa9qcGuhxfhgU5Ls8MCRZu2571322eHd785Kcm2cnjIqE9t9EZuJmFflsSJhME5J0d5M8sJYKemRTYEQ04ZpwkSEyDDpa+U+6rOXBgJdhVkAobS2NEdPuo2tkmnPHEclfNY74Y7u8FOivc+qcjyRcSZkz1DbII3zRt43MTrdF3ABG1Rz9aLnHMk/286GeWzovq909wDgJI4vc7jqQ/L++mBmVaRsnUg7fsf8ACGadnA6uVo852m0eWzqoHmBWjb1m90EBHZKhPO5RHOc8k5+HMKpVKevPwIUMxHSCiCEMGEniULNFpqlhJQoMJ8u+Z8lAht7wLJyJmShhAddetRiBaYR6TVpjOc8trm1G0sIFUKbhzTY0Vgk10kSTmU17mGbdABKMGKGzLcELNht96U5KTIcFpLKi5QSQ1lTs8hJQzdsdVlXIKKGteZOmELSWsYAMQu0xcaTKfBEkmZP97KK/psX1+6iSqahZyeP+1dkd+r/auxu/V/tXZHfr/wBqEMtBbiuxO/X9l2I/q+yuLvinQ7wALsfX+F2P/wAmF2Qcf5CFmDTMEf7ghBPqZ90YM7vvswJ3qLZi95cIjPuhYTvisXYR+cFHguoABBxULzAo+0OmqNH0eyaZFRBMVa9QVSqOvNT8EwfgiJPeosFgupGVW8p1nbdlzYlUlYtt3ROJiwJnaDsEDJwYfy8UyLDENnxKZZjiu0gGJ3JtJmu0RA4kGU0XEmZOkAlCE8gGWBMkLJnVEGGclcQryFLFpTnM7sy2oO3J0xfl2zJX7CxvxS3DESTbRJtJYHDdNdpigSBkiScz/f2tqc0cSn3TDKhvuiQGMxAV2Q+ZIzTnmshOMgTwQtE8mq+IzCveSacCqjwVXGSaQV9JUjxH2WOifNVK8KvogyQiRz9TVeR8cf4UFxc1pKh+YOqtGY0kaG5DR9HtoYdycJGSmqgqlM681PxYL5WUmkGRUQteyA92U8VEiMDIgMRuI7oCY9zHVBPjvfwHREkmZ1GML3BoUSBQ2qoHFQ2MMGI6WIQkI0KW9iiU3LqZ916dFhiM6bsCxGP8OGBm05p1oe/CTR0VoiiI4SJlL/oOF5rOqtrXOEm51KITOFJNnPNS+I5PeDBe/krOKgHPMg5dla+oXk12RuHxwiwNJAdPmjAZ+f8A/quzsOcf/wDVXUNmy+ftooh/mn7K7g/mH7KiD63fZXcD1RFdwPVFV1ZZz+IfdDs4ygoRIX5I/hEwHZwWpwgw2zY0iW5RoMPuRGiSj7tQhMyboGx7KpNfiogqZPhrzU/kRFeGFoOBUzx8CyvDYomrRTdEOpnPugKDHu6ptmCn2h7i3ISyki5xnM+Jh/e4PnM6qJtlPGXRNzCl3yeKESNRTSJZJpflRJvGag9yKW8k+0QYTi1z5EIRGP7zTMI22zfmfwV22z+r+CmWqFEcGtOKOY6KJaocN1Lprt8Lg5dvhcHL/iEP0uXbmn6HJsV5/pfymxiROn+VfnMBsuq7QZZJ5qh9VDN5Bc3hirRu1Q7Q3yv9OmE5RG0u5f8ASYPzMHzmdVEE3lfSqUGmbuaum81dszAQd8SG5W6y3saqe5QId3CpmuwRPU1dhi8WqBZYkOK1xknfSrVZ3RXNLZZLsUXi1diO94UKBZy0GU0WQB9MvZNaA0DFNDC10m8UIxAkGM+yrdxUA1MLVZ3UuIPQq0bI66wKh7HtpaZFEVs/scjwVJ4Kh3pKu4noP2V1E9B+yuYvocrmL6CriN+WV2eN+WV2aN6CuzRvQuyx/SuyxvSuyRuA+67JG5fddki/p+67JE4t+67JE4tXZH+pq7I71tXY3esLsZ9Y0H+5QfOZ1TnyjS6pxceCmeS70813uKk71L6ByVpFTWOTRgUWH1lUfqKDccynZBETCuxzV01GCyWymwmg5INCn8Qt/RpgOk5R20xQ7c4KK0uhnljrwdgKRVLuCod6SodQzBT4ZLu6Jq5i+hyuI3oK7PG9BXZo/oK7LH9C7HH9K7FH4D7rsUbl912KLxauxRPU1dif62rsTvW1dhP5gXYv/dH2XYh+b/C7Ez8z+F2OH+YfsuxwvW5dkg+py7LB4uXZYH6l2aBwd91cQPSfurmz+j+VdQPR/Ku4HoCpgfltUoP5bV8L0M+y+H6G/ZTZ6W/ZVt4D7K8VavFeq96q86q86qtXirVSrVZVRVRVRVSqKqKqKmVMqZ0H+0SUjwVLuBVDvSVQ/wBJV3E9JV1F9BVzF9BRs8TDuq4jegqFAiiI0lu9PH/Mex1oey8JgDoTQ5PYGEic0bPZ/V/KMCF+aEYLAD8UINDsC6SbKYmqYH5n8KUD1n7L4HFynZ/1qqBwepwJzu3TlJUWX8j+V8D8hqERgyhNTosN2BhBQpT6hUQfQxSheli+FwYvhcGqqH+n7KtnL7JxBeZK9HFXw4q+HNOiNcCDNQzSVe9Veq9V7yV5yV5yV5yV4VeFVnkq3KtyrcqiqjxUzxUzxUzxWKxUipHgpFUlUlUlUlUlUlUqlUKhUqlUqlUqkKkKkKkKkKnkqeSp5Kn9Ko5KjkqDwVB4KkrDiEBPeFSpFUu4Kh/pKu4npKuYnoKuIvoK7PG9BXZo3oK7LG9C7JH9K7HH9K7HG4Bdijcl2KLxauxP9TV2J3rauxH8wLsX/uBdiH5oXYm/mLsTPzP4XY4f5hXY4XrK7JB9Tl2WBxcuzWf9S7NZ/wBS7PZ/SV2ez+kq4s/oVzA/LV1A/KV1A/KCu4P5QVEL8pqph/ltUofoau56WqbeDVU39KqHJVjkq+avOavOavBxV4OKvQr0c1eDmrzqq0TON/p048ljyXe5Jk6/ZQtl7SqSJgqocVUESFu0TVSmpHQXd6nlo9ljwX1yKBIkojZyI3ql3BUO4Kh3BUO4K7ciJOV25XRV0eKujxURhGKYKld81d81djirsK7CoaqGqlqpaqW8FSOCp/Sqf0qn9KpPBUu4Kl3BUuVDlQeSoPJUc1RzVHNUc1QOKoCoHNUNVAVLeCpbwVLeCkOC7vJYcAvbWc8NzV42mrcmPDwnRADkUNV0F4c7qoAfDqJlkmRZ5yVfRXivDxV4fUrw8Vec1ec1XzVfNVqpVqtVqvkq+SrVaqVRVRVRVRVRVRUyqjxUzxUzxUzxU1PwJFSKkVSeCpPBUu4Kl3BUOVDlQVQVQVQVKUb/AE6kzPdo3hQz3ynMdUcdTcjmqhxT3NwxQLQJ1CSvYXrb91fQvWFCIdGmMqNOKtDTIO4JsTIAKGe5LgpFUlUqlU81FHxEG4DFU81SFSFSFix5CbSRNUhSHBSHBSHBd3gFhw1rW97YYp4oxX+s/dWaP3DVUcU11Qnoe+mWE0x9W6WmY4qpvEKocVMKfX7KI8h21L2THTaFPkpngseCxWPJY8lHyGCgTp4LHiseOj3XvoiscRgmMNJDkxgaSE+ESe6U1uAmpDgqW8AqRwCkOCkFJNghpmNeRUipHgqSqSqSqCqSqSqFQqFQqFQqFSFSFSFSFSFS1UjgqRwUhwUhwUhwUlJSUipHgpHgqTwVLuCpdwVDlQVQVSVSqVSqVSqVEgEumHSVzF/M/hGE8Akxv4QIP9Z/+1GmfmRELPPG8ehBpxrcmnvjqo47wxXZ4fP7ldmhcF2aD6FIESKdDayVIkmw2OzaFcw/QFdM9IV23gqAgJaXPDc0IkOJNvJNBa8T4qV3Gwycm5asbzAmnujonxX1GVKY8FomQqhxUaojulRcWNdLFWd+YU+SmfSpn0rHgptB2d673JYrFY8f4WPFS5otnvVyxRYbzKlQmOA73+V9Z6KLDqGChQqZzkVIcApDhrPhtdmmtDRIfI/V7eFJS0yUiqTwVJ4KhyocqHK7Kuyrsq7V3zV3zV3zV3zV2FdhUBUBUNVDVS3gqRwVI4KQ4KQ4J0Wl8qcEIsNAjRFfQ2cpqFEvGz+TisqhvaN4XZ4vpK7NEyp/lNbJoHAaPpT2l4bIK7f6Vdv4Kl3BDNRWmjJQs5Kg8FQ7gqHcFQ5UFUqX6wiIZziBC5GT0YcEunWU9sGnFzsEwhzGuUh/4VIKkKlvAKJ5iYBSOifAqdOahtoaGpxNcj7IYqL5J6Kzbftq0N4Dw/rHT5w5jwpD56SLQcwuzQfSruWTiE+HEcJVqGww27Kq6qpp3/LT2k10mTH0n/CEdx+lGI/kryJ+lTNRO9PiRS0jBNcRIhXkf1quL+YUHuJ2z91j6j91LmVS1AN4L2TZ+kqfIovr2VBmwuYUDMakbbCZsjS9tQTXyIT8IEuJVnHePT5B2035x2X9vkDuVAUj6l3+SmfSqwpj5B6s4Ba5qbUJKorGc5reVRzKywVDVds4K7Z6QqW8ApDhoG27oNSVERzfsov0vUI6kfaCZsjUjQztNTQ556JjaR8g/wCnr84ckMh/dKRwVIUjxRvJbkHxRtM+yvW78OqBByPhRFBMn6h29D9t3VN2R01v6h/aNS0jZegKmOb7hQT/ABqR82qHs6rITIZdTv8AkX7Pzrf71Qz0hU8ypO4rFT5KY1XbKbg8I56Xba9PRP2yoew3prf1P9Oo9tTSFCJHsj3IvIpum0fSoWwPln7JQy+cGZ/v0S0wIW1EHRP/ABVn0QyeuCd+JRzk1oTfxG0DORX/ABGebXDo5C2DdaIjerQU21RPz4LuvdKmJLalJXblduUQEPRBuwVvJTGGhvRUFUKnmu76gqofrCvIE9sK+g8V2iHumu0/oKvnej+VeOO4KPEk04NUN1TWnTaMm9VA2Pf5Y5JmyPnPq1nxobD3nIEHEfNvtECHtRGhO/FLKMqndAj+MN3QT91/xh35I+6/4w78kfdD8YG+D/Kb+K2Y51D2UO1WeJsxG/Jx/wAQgwsB33clFttoi/VIcB4DAyIHO+yFnBYXB2U01kcZRFXa28HKJFeTNzCr2LdykaU3FVRPzCpu9bl/qKIGCpaqW8FTl3CqXekqh/pQY9UP5J9bWEoC+lUVA7r3QyhotGyOqgbJ6/Ls2flXOpE122JXKkUpjg5s9U7taOAYhBVldmPmItogwR33gKL+L/lM93LtkR7pxnOcPSDIKLEMR05AcABIaktSFarRC2Yh6KD+LDKK33ChxYcQTY4EeNGjQ4LanlWm3RY2A7rOGpSpKWmSsJ+EWqz5Oaon4gyG8sodgZI/ivCGoFpv6jKUk1s25q5bzV0xXbOCoZ6QqW8BpO2zodWU0ybXOZwUbAsiJh0WjY91AyPy7Pq660aJQFDtUervSkmmoA+LEHcKFWIVlPc1XZa0SDU+clChUunoh2mBE2YgPykaPCgtm90laPxWK/CF3Rx3okkzJx8WHEfDdUx0irL+JtfJsXA8d3iWq1ss7eLtwUWK+K+p5mdEkB4Fhd3yFCPfVvZK0OPHHR+H/wBT2TrWYFppdsGXsgQQCNd22z31rQKXtf8AdSrhub9lAdhLhotHlqz7/HtUZ4m1pkVAixm7TiZlDLWG07WtOyEKi3FQNjxroJrQNUkcUHtkMQr6F62/ddogfmN+67VA9aNus3r/AIXb4HNf8Qhely/4iz0HRCttphZPmOBxUD8VhuwiCnnuTXtcJtMx8ha/xNrJthd53HcE+I+I6p7pnQNBHAzUtaSlq2S3ug91+LP8Jj2vaHNMwfBtdrbZ2cXnIJ73PcXOMyfEs5lFasnt6r8TZ5bvZEKwbUT2Vv8AP/0qwR6Gtadn/Gu7aZ11ozamEKCcByWDYxTopY7dI5KLjBJ6Kz7/AB7SDU6SkZDDeoew3prf1D01nNDgroc01oGrI8FQ7gVdv4K6erl3JXJ4q5/UrkcVct5q5ZzV0zgrtnBUM9IT7HCf6h0Kifhbjsxvuo9hjQW1GRClokpKWiSkpaYMeLBM2OkrL+Iw4smv7rvFc5rQS4yAVs/EXRZsh4M/zpLZHHVx8CWpY7W6A6R2DmmuDgCDgde0R2wIZe72HFRIj4ry9xxKAG9S1ZKlSUgqVJNMnA81/TBVtZeWfATOBQstoP8ASd9lZYUSG91TSMFbGOdFbIE91WCEL6iM14a7I80+G2GBI4KYU1NY+krHgiHGnDIrvHIhd5S/Ups3uH3V5CG9CKzhP2VcM/QVFoxNH8ruxIYn1TvIKs//AG8cwwTPFXY5oCWrS7gVQ+sd05Kh/BXT1cu5K5PFXXP+FdDmrpnNXbeCENvBUt4BSWPj4r2Rhwjmxv2XZ7P+U37K6hD+m37Ls8L8tv2RslmM/hBOaWuI8Cx/iLocmRcW8eCa4OEwfCe9rGlzjIBWu2PtLpDBm4aAgosS8dOQHyX4da7t107ZOXLXttpv4v6Rsoa0tE9GOpCkWEcFCJuxyQVqIoHVQHhrTMoxYSvmcD9kY7PSV2n9BXaHH6VfReSrinePsi6J6yjV6ypcyqQhJdEAeBTiWtmQpXgw3qD3HFhTh8F3RWbP28Cl3Aqh3BXbuCunK6PFXPNXQ4q6bzV21XbOCpbwUhwGkT4+PPxcdeLYYEQk4glP/DWzwiKHZoUPdM69itpgGl2x/hBwcJjwCQ0Ek4BW22G0OkNgZaDPehryVKpUlIqXgATVgtN9Ckdpuer+J2ihl0M3Z9PAnqz02J0wQoB2weSYAFFlQOqYRvV9DGbgEyKyI4Na4Fx3IwYo+hXb+Cun8lcn1IQf1J8MAZnMK6YrtnpVLeAUlS7gqHcE6C5zSJZqFNpcw5gq0MLaIvFDvw3/ALCrIJu9ldBXbVQ3gqG8FIcP7iSeCmi4BFxPhfhtrpN084HLwPxK2Vm6Ye6M+el10YDSD3hu1paZqaq0y1xgVZotzGD54fV01CQ0EnIKPFMaK553nWGmenFA6bG6URQjKN1Ct74jI2DiAQrM97ouLicFbsofvohRDDiMiD6TNHvsw3q55q55q6HFXTVdw+CobwVI4DWtbaI7X7nIC9gPh7xiFBd3D0Vj8wdETIH5yfys1NVKaqRd4UtNgtN9Cx2m5634jarmHQ09538DwZaeuiamsFip+D+HRbyzgb24afxONRAo3v8A8aw0z8CC6TwpyiMPNfibMIbvZWXzgrdss0Df0UIEQoYdmGiamp8vDtcOuC7lirNElSfYqI26tJ4O/wC6snms8DHwZj5iampqamqlUqlWq1UqlV49jj3Mdp3ZHVe9sNjnOyAUaM6NFc871ngiJHWGjqp6JqamFMKaz8GyWo2cu7s5o/iz90IfdH8Vj+hij2iJHcHPlloGoNWeiaCOhpxCzhA8lbBXZSfdWbz2K3bDeun8IfVZJelxH/fwHxWNG0EI7d5XaYfNdo4NJV9E/LVcY+lCC+HPAyT2F8FvqB/hWfuxW9fkCFJSWPizU1UqlWq1WrwKtVKpTU1NTKqRfJVKpVqtNOuQjr0bzgFYYoiQBjlhqfi1o2YI6nQ0kGYTsTPVGqTpkip6M9eGIFJrJnuW/wAMrdpoP/8AiczUCsprgpvfs8uUlCsMZjg90sFHgujNk3quwx9wH3XYLR6V+HA2dkQP3ncnWmX0FdpJyZ/KMeN6Qr2Md4CLo/rVVX9R33VMuJQdCPJEtbsyV4wjJVmfc/whFielB0QZABOivG9XxKh5qGe6PBnrzU1NT0zVSqVSqVSqVSqKqVZVZVarVarVSrCrV4rxVqtVLBFFVFVKad3T0QOsMVn4H4XGDHvaTIEI2qzj+qz7o2+yD+qEfxSyjeT7KLEMSI553nweazQUpLLUzUtAR14TA+LDYci4BP8AweC2FEIJLpYI6pAFjaeL9JzR1KcwJd0TT54tPBDNFXLRZmRau8XkS6aLGe4B+lWf+o3mj3oZxyUDb9lUziEYsPinPZ9OB6K+wxanRMcKlfP9KJcTMCSriepFvNSVIUhMJstwQY/0FCFF9KuonJGA4jaCaA6c0JA4cVBepqYU9E1NTU1NVKsKoKtvFVKpVq8V4q1WqlWVWVUqlNVc1VzVY4qpVKtVKtVKZU1NT0TU1NTU1UFNTUxoYO+E/GaguwpOtliuad8hZoIivM8gJlGUyhodw0T0E6Ja3068Hzof7xo/EbPcxz6XYjVrcWhs8BkNG9HMp2ox8qyMyPsnO4mZOmeixOlEAUN3xJdVFqD+RTNpGSm0IuByUnn6CrmJPYXZ4vJdmdvcF2Uev+F2aHxcriCNyDIXoC7o3BVKamp6Iwojz3FBk5qCZd1XhVavFeq9V4nR5bk60xJ5q+jcUYsX1LtESWK7W6eWCFohnejaW8VeGW0nRHnehFfyRjulKSEd43LtDjukr5XwO9Vkb0Yo4qpX3NF5Qc5VKtyrU1MacV3lipFY6Zc1TpkpaYW0nKNjDKEeND+opn4i/wCpoKZb4JzmE2Kx2y4HQEMCjrmG+kOlh4LIzWQIjROp3+NLeOgzTdEggCclQ7WGR14AnGhD9Y0fiEARbO7i3EeDuCwRGmWrBMogKJlEYeaihWhzmwyW5o2iMfrKL3n63fdfhjpWZo4knwalWqwi9XirKjd5s+CrNJTXEP8AdPI+6mqlWFNVIlTR0Uot4Kk8VQpSyXeG9Aqaw1ZBSUlJBuvNVaJaktSQ1YYOadmomwVOJLZqC+CcwWq6nsvBRa9uYTbRGbk86Mwpo617EppqMuHiTw0SqOg6GtBfRuCiClkINzxKeO+VLQUMkDgdexNna4H7xoiCqG8cWlZHXpMp7kERppGgovJYxm5v+eOgJpk4J+MMHknCqGojCIT5+k6GML3NaN5UNrIbWgDIKsq8crxyvXK9KvSr1XqvEYgV4jFVavDwRe3iVuKe3GaHfhL3QnxWKm7iplTKmqgqgqgsFMaZrDRLRPVlrhYKSlplpkpKSkpKSkpKSl3QiZFOIKIew7wr0/W0FfAPFqAi/REmi531wh/jQ3Ird8lNbtBQdhpBDt8jvUwN8yjNBSUvB/DBO1A+kEqpVK0sojxBz17O4GcN2Tv8pzSxxHBDvDBd5CaDVFhFjpVA9EGE9OKcA0Y5cN5WZ0wjVBVnM4CtD3BkUIqyEiO0hXruKvDxkr13rQOGarcVW5GIUIirUwsEWHgmw55K5i8U2zCeLl2aHwTrOfpCMElmOChGlxaojZORQw1JKSkqVKWiWnFY6JKWmWtJSUlJSUlJSUlJSVKkpKSkpKSkpKSGSdDa7cgxo3J0Njswn2GGdnBPsMQZYp0Fzcwg+K36it6Zv+U3aD8iV+Gd0RHeyMaSvirfjFDuI8BsrQ2R8wfyiHwzvBTol5KYGSh2eEdiMCuyH1IwoDNp4T47f6Y9ysXFEU4abEZtIVn+tqtU6IgRaVZWYFylokqSi0rPerooNG/BFg4qXJAGeCxniqXYd5Mi0mTkS3kDxQjBo7zgU6K1+GKEUSyKtERkpyxUQB0OeiSkpaklSpKWtJS1JKSkpKSkpaJKSkpKSkpKSkpKSkqVSqVJSUlJDWpBTrLBd9Ohu/TP5Eak9QS0b/Ch2kw4dLQja4xbKfujEe7Nx8EYJlphvFMcf6k6xuzhOqCMGIM2lUH0psF5yYV2VwxeQ0c0YrG4Q/8AcdSw5lQT8fqE9vxVdscMWBXUP0hdnhjcrmH6U+EG9Oq7g/8A7RMjtTXdTYhGEk6JMbOgucfqUiiOSDCqScyqOaYAAqgnRG8VFBKhGbS1FsjryUlJSUlLRJSUlJSUlJSUlJSUlJSUlJSUlJUqSkpKXhuz1Jqep9PhsaXGQEyotlMJjXE4lTOvBYH1DfuThI6CEdWU/kRrte5pwJCFsjjeD1C7dF9LPsnWyOd8uicXOzOrZn04c5rKKw80ZVtnvVTAM1eMB2iU6O2WRV68bLcEXRHCRAVBRaqTLNU81Jq7qqai9VclWeCqKm5TOhy2mJppeooyKkpKWpLTJSUlJSUlJSUlJSUlSpKSkpKSkpKSlolpl4kQahyQbgJEqcQcCr3iCPEgwbw4uAChXEId1W2LUwdfAY4scCFFZeNERnuFkmlFoPJXZVLvSV2eI7cjZwzaKcfBOpL5RmDm9VPuz/Sn96GEwCSmE5zeKL2IxArzkqiplY60tWSgHEhRWyKZ8SEqVJSUlLRJS0yUlJUqlSUlJSUvnHiYwQM/++kouIZhwP8ACY+IZVNz3hVxpvduBy0S1zqB8k5xPgwYzoZ5bwnQWRRVC+yLHDNB7m5FNtDh9DPsu2O/LanWqM7fLojM5qXgZrf4WfjFQ3VMChYw0Yj8pqZ46JKSkpKSkpKSkpKSkpKSkpKSd3XAp4qaoBpJCIxUlJSUlSsVJSUlJS1pfP2oUxZtMk22YyePsmxGP2To3EKADS2UTqFFa9tTmHPMeLJS8Jr3NMwZIWprsIrJ8wruyv2Ysuq7Jwe0+6NkO97R7qiE3OMPbFOcz6QepRJOudaSlqjxJ6GtLlAwZJQN4URvfKlokpKSkpKSkpKSkpKSkpKSkpJ7ZtUJ02y4KJ3XByzAKkpKXgS/sttwew8lHbk5BzhvTLbEbnj1TbWw8lKG/GQ6hPFchV409I8GegeAEdACkpKWpJSUtQFTWCkpKSlomp6GQPUUGiUgFDChYRFGb3lSpKSkpKSkpaklLRNvFVtWMsAvi+lUv3mSuXHeqTCcnd9hUF3dl/b5q1trZhmFts1A9wTbXEGePVf/xAAtEAACAQIFAgYDAQEBAQEAAAAAAREhMRBBUWFxIIEwkaGx0fBAwfHhUGBwwP/aAAgBAQABPyH/APBwLQZumyJMhK1/+GjOBIRWs/MWuw60HkLSQg3AtzBbcTchK/8AgRR0GJYTTqM1ARoKlSRMbpYq1nmLX4Ja6FsCBaw5DdNubIla/wDvYIWgqLECOPLQn0QJGJInqTI0YE2rN1iFvInsLabBzm5gNkQ1/wDZ5fAhEDYNjAiQI9OeybBEpJZODmT1EzJkzcZujdOAnosDYZzm+bM2hK/97IIRsEG3gQwSxltUGycCXpiyk54Wawlqw6bhsnVSMIj97JiGhE3jaErX/wBos3PgwQjYNrEnE4IFLOZqnW8ocqYvA0I5t5HMha3zIYLbDddMK5wstR4RSU5shzZuI2kfaSIWizdw6dZCV/452flZufwPeCTE9AqBhkvrqJWnkc3ZkF59GJs0vILSXqLRXmbgf1MTUqCO7CHdyoTGxtCTk8CdsHM+muDcZujcG4cZPQRG+ObBbE2xK/8AAq78r9vwPclzkzXEMmWj6R6MeqHovMetGgkc+FXEcZsIolBV0ahsGybODzD1GTaoypOeFGAcgmzOZDU5ovN95m4wHAS0QvozdHIbptyfISv/AB4s/A94esPSsIIGugRNomuE5QXgtvPwmWemCEbBsG2bPRWdmTgNrAcgsycHPCqlWJWYQkC2sLfHOb5tyXIStf8Ah0RPYQ9oTZadOf8A5VZPVD0LoeEYQRi7M9eX+HoDTkHrDymG+QYPKKoEsZvKFstPgr3YQ0GW3j3MTGk8PZI0MpumS8VazFrDdG4cRLQQG2xb+E24m5CVr+JRo8xT6FojQ73dU1HiVCgkhNqViexVKEq6IRM0/GsfgWz1Q9C6H4DsxFo6Jou1gHuDTIbaGRvzGbnrWGmmSJWzRIPALxyFoIpQelgQInIlr0X7B3E5kSwm4N0LVOA2EfWTdG2xa2A2ZsiV0NDNEPipGwitUaPQZH88yfNwtSU6JQsbGQmly5JzKJdxTCYCCqLm492KzLEVIbJvJUlq2ZkpjJSS5ttAhAppqSNpOZoGmuCqNRNIkmlU7EkJE8qyTF6oroJISaTqJrMmocRnJsyU54JP6EkzCgEmkmsWk9Nj8C0esPQuh266sIo0pHoBSTtoyOkcrG7h4GbnwEIMYnSJEvLr/X8CzxIRDQ2jRYhDDLUlqPUxlrSIpIxyjmhQpKqsHVCzpZxmSBYT/YnQZ1ash0lMvNsbwtDiuplmJmDiC40dq2GTZMU9C5zR2J3K0miKKS5OrzGz+enI9ZTKGK1KJpkNrVJFM0uSgagUT1F1NZcv0Q1+WzEijhWcWjClCV9xbdygNWqn5DZQrm5kSOxQmwidQScdhS02ik1aivHKobmZLiUUMoKydFZrlJPUGiNkxiqiaFOxHNK+vUyVTYnUnVWnSboEI8Xl5DhJJ29rLpTDY0JMpTDTXv1WcI9O6HZ9b1UMXfIOGiOIym1Ettv4bd4JCDGJAG6s11P8AdmKy8azwoQiBEzfcZ8lGdxXYbociSMmgKkDIHa07ZiGNLXXoGebarl42FZhc0TPoVNXGq6eZVlNVOBS7lUQFM69AIwUCGvZchUpcIKhC5L6nRMibEelZjRdUMSNvMOBNLwiwTPVJJYFfcadU5VINCTJiKDk3iRzwSkK7llLK7llJE0roeop9LzncyPLScEepDUT5HBPc9xw4mkrU6HYSoKqhQU0twnLn1DVIURzfFyl7ysH9FNIK3FDakYUZJPQi5JZEUi1hQKtY0EZ9VnCPRuh2fg+se4qXhxeENJqpISJqiHTR0u/LxfXccEtmcY2eNkWeEyPsFoLTNj5EpEraYa3FU7CG/gSZWQuqeiEEKJ0VWUyD6jtyPNY2FaLxGdPUpuJRNYkVBJ03mSiR06LAntNL7D6tihsijTCOb4Qg8jZL7sjA0miehEFUqQISb2hJ6tCKc1vtoKlCDxzidoMIim2SoiQZ9FqcUrcU2apUormNbVdgUFd7iSTaiOCJKRJzVkiHvhU5ZipcXdlPSSILgrfgW8A9K6HZ+D62WMfUeBm8NpMfwEzJp1E0voft12l9zOPBMzt5cfI9Z81NM8JF9PdgkIWdyndTLQXM3P5JnlDKLrLCvbeWhQs8q6i+npoISmt3+DoUrrQRo1MfftooxY5BxKavsxLIoJ3aDrLXLSBoRWiSQbQXVViYjIrzG7YT5rZTYUDcaXE1KhRWdS17xQcmFGQtgXNI0bE6xoUSKJCo0pTmPRMqfUQUsiiYqWqNFc8/qJqjTs6tajnTA1q70XvwbZ6g9C6HbxcVnnwP08WPgTacoV9p4yBC5L/ANmvsWztL5P94Wxdovvap7FzOTnwuPtozeOrvw19Y0C3Lzwn5NToN5zyEfwDVDc5D9Ubo10egyFTJoFpiaea6Al5BpsNv9gJzpHwkzrX75j3sDlYvBDnLR+pJq6EhwUDROaYs5NGTuVkp3qW+CHSsjeVyYVHCLgZQ9hFM24FI+ZaGWR0O8xJJbpUqpzLcTbEqxtOQy4NllqsQORaZVJoool3GPTpevRe/CvXHoXQ7PwfUDelja58D9PEsi5Yhq4qTAMlsVi4Xyfv1BVfwEpnN1Fg0SRtvJGmuaDoK1MY5kmm9x+nj5+Gs8R6MxVXTGlknnAeRIXbNDIDvjY8WE8jP9Ab5la3EvKNJa9RsbdbzR5jCa3m+ZFZtA5k3Vz3uSxJ3fi1s9cOlK8hK1woxIhFS3FZeB6pew3o+2PueBk46rl54hmfCM0uaGQXqaI4Rdhy/D9DZDXGTISWkL3/ABQUG8jwj3TlsySY23A0D+rEhtYXHnQO/jnl4bsQd5Ep+o/4u3uvwj1QpDcRt+grjeajIkl+gTRfWyKK0VPNycZUeXgey9iEtsvbFofoSa9TaV3AyU+dIjbsL5EfKxqyTsXR+1PYug+a+H6eCkz8rYtQrZVlsSuUJPBMy0cgnqrIbz8qjUzy+RvvA004ZGN0h9iKySbl0pQZEt+KNFqxk58ezxPKNMnZaeGuflZeV+FeuGN1LDXE8qSf49rCG8vKpP33gelR7C6OtAmhDN4E7NMk93I3mnC+S6ecNzcfhX74LGpXF/ijWXLbIV0sqoUDdCUfFJtNr1IezRVsVpcuaFQM2sfUzbBuELAqh2JJpUrFoy2gTdoVORKQk5aodxTi8ti5+BZ4c6e7FXUU/wDFnufg2S17Bd2OklNUTfSnofzK8CluERaJD9rzL+DTvCRHLYJZKpa4S8nObLpfReH2L4vL4Dc9NpK248CpZMpxSnOZHsRdsFhOjDeVH6mUVXJLOa3OQlfZlD2CFGNNqKwvMZTaSuJl6MR19KZgTyJSUHcCHKUXkNam2IobszZPJevsSvbF3FQwEuE1JJD80lCvhYbAIXRYvHWfhrS9x49zXh5vw69d3L8FoNvS5qfcaMw0QdWb+zolno29PA9uNhvYREsWreeyLElqoIwp+6v0J1A7W/kOP9RGr39MEWIU2lGQzvwySYve8wvkYx7SUXHooWpuEqdZzcmTP2hYXuFkrx2vcoIEq7iJWrC+mMkGcz5DKuO9kyo7iJlq4lfQoVcpbV/YXajdB6y6coWNUJ5JIzxGk06XYVyZ6qWeCnlC5oZXfFRS85oP/LCWtNbCbvK0Fd4ayUwvdvCdiz8p3/CAJdulbcpsok62DwlVCbPQ2c4+39iWbR5dLs+BO5p5CNcHs0qiGhkiCU8khSVlEsw6S4yRMaMX4kXQkkIvSgqs2c19xavKDzHFc5OrFLcTaCUl0EQJqO/mEzR9OnA08In+BxSJsijm9i/hPuD09hM1/QT2iX7GkqwJydUI3MRm0nZFC2CVNC8biY5KElIcyM2L1MazKkWZR1MkDmWaY3Ll38JtCJVsLPo9ahwa14RnZ8uB2y7Reey49jOeh2IsTJq2q8NJTQsM7eFc/Ln+ASLLcI9WOCGheqFXMkpuRR5iVYHGSxbuyy3wXy0S6Z+/TkOtJGlRBUTZpJe461hHKeCz2pa7vc9H/sW1sCq6qhyKH5oneo9YHp/VR2JBw8qF7cnnhfuKKCUXafcarLhXkQ9InqP573GjbaOV7E28PMae97nrQpuVKJfyHbsLRE21oRYoxJnVis0ms0evQ5wfgSiGGRL6IZANcZOG4L5P9plqfAvkvr7+JxM+PEinbw1Y/Kf4Ez0yPUkFWSfUo92VEosM+2ognEq7NvCRbNp7Em+aa8uv0zHhAl22/fBKuwUWqOo5uyRAVt2fkpJJbuXAY13nwRrUnrJztl5YPYXr86iYdoeQedl+4QupRrybpAyXcw5bfQvuFSW7tL5N2XoJiqcL9kxja+A8ZRHDIl9CaFtiTNiTkQVl4MTEW9PcahjU+6IQwKCsz0O5EbmvEpvdeFYK35WXjx3h6BHrxU4u0focS+3QZSq9YFhk+1ioeVfn1Mv7x6AvI9zC53/Yan91Iy9DzQ8eHmUHTbtPqJ+tdhL9CamwjxT1RcFVpsSUl1Rabslt1EVdpO8DHygkiJoqe3Qm14EMLoJfSnhbIkzYkZEJWXgKWQ04aqJk2C75pccj23czn2vYkIvQsFl8soTuqM0muuMbzutFjw5kfhZfy/18dvD06PVF/D9dL+rgi1qjyN+sDaSlntYc+xZXx/KBXzBXKQqnCwFng3/3QpeHuKcZkfVR7znOq4I1UWRSCEQSwRo6+4shult8CfCkhhmS+iBOC1ULOYlZCSVl4NdJj0jXcma4jIixrIy3hM2gJUwVHUcTlEh5ulwP0lKwzQWd0NhoNWIhOXHRj1Qzc+Gs+FWPy/18d4e1PUF/D9Yyfv1I2IuV9hGIhzLKACLxUvvZ+BV2cnODIPf+yGqGVv7cIBmc5mCOCVkIWwo7JxcTxRTOIYzrSiOGRPRDYnBZzQsxsShCXgxd2RQhVpcmdk4sT3awhVSWxaEG8mTM0Dx3yRHoPQmSP5eR3OO4mig6DRlw2Fzq2xJTKslPJhYft5Eii3aoRKbPC05S48xXeHUy28J2flq/jx2NxVjRZNUqj14oOyiYyHPki89r4F7uTnFUXIJOmY+n7Ox6gtuRODeuey9uhUcyMvJ6YbhDBInBYJN2QmBZzQs1sSussVJEt2RHFqUuX8YMctqFxEk0ComLPa9x47y9BZV6KUOxiq+sokWwjyyiVBD0X+YSgdah0t9HoyEmeiHaUiRqvYOwKazeY8xtGphXJJIJ5zhNIxuGwyGTdfi5/wAtXeFMKS9+fPsW58C+YFZ/dludoX17XwKyxvep9vJ6s+/t1s8qkfT95oywWuqYvfex6T2FXFguBMrTfBb9RfHQmWTG8hNmM3LEnJ4aIiSazbJBV2QiSBcNjbBVZwIEjOuBj1AVlW8aHbSbte55Ig3Zz0/aLB3jwnJ3RyLyxJLJLc95K5Bmx428NqBnL34DFc4CXhWM5OC+s4r7f8ULoJofuBJbOB8oM5d3BbnYLn2PgNZZyqT0MN0PViXvrn09usSHF8EDLR9P1+jw7LUUS/U9x1iJPl4BSN37dDEJkNbjLZifMJN5YrZBeC/hzbKTSnLgyuuFJvSgazwrFbiR2fYVoqSEnbQeF3YuEQEjK8k3glTU1LQUjUPK0YhyyZztyTbUoXuBBcVs1wg0FIrUTacptPUbbcty/Ba4JkvqyqDJcl57VfYXsu1BlPuy2cBfJ+5JPh5/yZP37KC4C+TP75cHtQSXXsfAudyc+IjO8wmAkWkTV2g9W6+Nb3OZ18+n1374cWabThjWCSpJZjecLYoJ6X7sctDc9DtIzK538BP5hlIqs66GDUfuotxvJlMohYWOz7DTwcjusvLBZWe4GjkfsMUKaGLlRMonX6C/KYtg7VY3pEi1QSDoxUU3CokKShpJRUoLLgamS3n4MNSJIlr1pvatIP8AXFs7S+S99tx7DcuWT+BZ+HJb33LRxF8md+7g+eIvvap7HqeOfwbSN1rM80evZ6x9PpMEC7oqbUdPpfcNULcVGchaumRRg/lT6O7Jwq1RSnf05TmJBCluEZ7XNDJbivwX56BASURMyZ73EqcS1hAQqVjItJNDmF04PXPfBmnue4sPug1H7oVJp/Yp32mRJRuGh20SeSNqX3+R6VshVnBxe8cwT0izPXCghJKKU9vBeMmS/wA+xlrxZLcu5aOAvkzu+XA78gXntU9j13HP4K6rcb6lnu+qzJjuLM9OhQASSpRDNqaFVmS0IlmuxFt19wpX9pHoPvtT6u4xlj7lek1gojL2HhuiYItpVNWO0cyVBa/3Uidq41P7rhM9V9hIJwuHmesMfyOJW+6j24PJkKZ413BMtGmKvmmpbwbkZoWU+DKInAnqPqlYJYvwFjSQl+FeFbwLcu5auAvkzu+XHyO/JF97VPY9Zxz+OsF0WjwHrR7jq48HL9+jU4Ihf4bpdAo+yjPtNcFrbD2hBxIj3PR6vDJZwmWCQv7SPQ+qGeJmWjlbYawc2ulQ5NlVidiK3u2QxZRDU9P1JTUJzDkW66iJJeqPB+DDUaEiWvS7ErEl9MyTWwCFS21pXG3myLCazCUM21KU9XwKI6kThChE9Y0mCnaYinSqc6NXBXI5ciOM0l2QJd2ag5SQFUIb8KzCSzPuWriL5M7uXA78oXvtU9j1nHP/ABDPTHqg/uwnFqbTVjAbODYRtYpaEFomFYjK3OZONUcZEfV3F8/hY5JjZ4evXt0ehYJSwp6nmIaW7CnnDU90LU3CXO+Ufv5iKzQtoMLv0C2EwnkIGr33hl0vwJS+qcEj6r2vhSI5UFEyxrfykshFbVdKvMoPqYlkInOjk3sIQw8EqwLlRyCMV+RTVDUyW7seFmNkMmyKzVBS8zZEm2TTURbTJPskQFEf0hNpMA57duemS1PuWx+CM5uXA18sZnXFD1SHP/DfWdj0gy0UbSWU58FApJUO6kkfSlqQbsPph7ZfYiR6tkcmc9Ovbo9QMo96opzIvDSpU117CxyfoUnJxQP8CyucEth3CO3gJb8FklfA4D1uqScE9bOOEUm8BRi/ctDJGQzOButanSkT0ZBKiTQmqqWaZSxBTyiyIlETTFMyGNhWt2KmTDiRJWObadZZCseCvG9RmILM11qJXhsCYvlmZOMRZBNg2rr0Z14Izv3cDXyReXXFD13HPQ/+Muo7DQSSaKcr2qPQkpqnCjCcL+J/QKmw10ucOB7X2xqA3kMWX4Q1HRA7WFDbddxPIQtDuRALqjw2jMiNiTzH0zgl9af3noRrLmW7DbQKpVkcbXVkouWUjwD3sSeZ71mhqKOAUKDERYgfUibB4YR5f0uwyYEOCowSSl7E6qC2idWKJHbKvkK1ELCfcyeW+AJBWU05KwJvk1oQOIrTCfI9NNvN+E/xaflTisF6AnR93FlN2T9Sxt+GPvfBtv6cj2+ZQ6n0L8n1p8iac3apK3DZcm80/wBJ/wB/M5P67n2fOVwUNcqgTa9qTM3nzIeFx6D9USzQ8ljbFrI/k96KVpMajHJxg7sGQCd8VjIw44Et9LIYJ8CDMYQQmkVYIr+bCGoljWqCC9BDZVEvbm1IjVlk6C1X5JU9R2YbebxYQk2ygJAN6iUoh1JVQUhNFuuws6XYWmbCPYronWMi5ioIk2UfJyCYQ0uytJXmPn8Br/mUx2FEI5RJxInzQCugTSzIVVkqx+x96hNxlx5jQmHllWSu5K6CYuNncPIUWyGpVsQ/R7jruvIrqiGg5IeQaQIE49mNL0VIvOOZ7MoN6PFiw9LhmwrakS4hrgT0Js+qcSfEkjI7EipNxDhlQZHyFptURyopzCxXUYmNt5voVDVjYa9DjUe7RslqJJypQsjdayM1GirXsUVanBZJSU3C4wc4Lf8AHn/menj8iQijRCG5jUjqpq4oLI3E3vQkD3EwlmROKoKFlBxP7O10DIQDzmu0hJy5tJFm0KOtjXgdlv8AKSRO/wBiEqRcyDrgU6Ja4Clqu2QoIOpQzgItY/fi6kA3pYXWWoxKUJf2fkmoslBMkm0KyJ6XgznhNNSMjJEquW6KVBbDYSq6A1Zjly+ScF4K1eC3/wAJ+PJ6GN5zGtvoPVDhNWhZ0FXZ6t1UlE5PTJXPIRy0p+xiLjFiR3jwfeP0M5WoNmecF5G9FqP/ABBf5a+T6SJVKnAlTlDzaIhdI30EykNX8iqo8VGqaiErsJabXuJ630sSS0G56JTjQtl1V42f4L/Lf5KFdT4L8ds9DIbuyk1m0iasJMcsU6+saqhNbHLv2ikFUqNZWvXk+sz++/gdVFTZ6ody2zGlJEXJ/aZDXyB3UEsRxLg36LGCVCkQkqXsiEAhvhDvNe4zeRJV6xZ5YwzFQZqq8bP8F9CZZjd+R/EP6I/qj+Mfzz+Tirb70PtaPuaP4w2PKNzAx/aP7h9xn0Wfx34B+FT8J+O8LYxFf2Muq8opY9CgqaF4gj+Z9SFP0WGonH+kVaRlUFNFfNIUfrF7oyOk3/McnmWxuJEqMmonkJllJPvYWEM9PYj75Q8lp/Trq42bBuPI/iEOi5RPGy0R/OP5ePl9zR9bR/CYN/cP6Z/dPvs/hsgr4DNzgh/AQv4J91H0vBFc/wBjm38x/XIrD/JIMkvSDAKG3kR+onk2S1ZLUT1Ev6J7+ZLT1J6E9CWhsI2kcWFI3zdN03zfN1+Af5jxggglob4/lH8Q/kn8s/kn8MRTJnOUWwti1JVDVVrrzRBBGKqRmNYcIWWCLmUgMkrmBwJsK2pSkurJpEJ3ehFhej/ORZ+Q+0hX8uJyEi3mCRk8JdkMU0iwjQdmKBJvJwhpiL+x9yRP+MhywMcVn+H3I3XkbwptGMo5YXecX5n0k1+4mJaDZRso2xxG4bhu4LfG+Nwc2RvNhm8No2TZNnGOInsT1JanI5nMjqR1I69MrtEdZznP5YCGWk+mMBtG7zzIM7k9UbA2Z/I/kH8o/in8/D5y3597PoZ/cPtZ/Q6cyf8AwD60bsfzD+Pi3KK52vMf3T+kbnzPuZBH7dATn80/kn3pC/x0bHoPvg3hHQR0+Rf8RRV9OG3GbmCNBCMyJ5+6IK6I4j7QfSCKuziPLT7ECbuEbDzHhq2KwmeBDIEzTf6JYm8A1SiJVCilVV5jIZd0hvOhLbIyJk2huo2RsBLXyIzQfeCI3BuM3Wc2J7JsMLD+Dk8iWryxM+po2vU4DfG+J6D7wfeCP8G8N54bkNk+xn2N4DbFF0Ent5BC0eWMslkkdVUaHqgThKP9GJWNBpXQ2iCVKbtOVZlMiaE3mT6on0glqjalV0YGR5TnOYjqxq82Q3IaENMQ4EtCeSRxHFjO6bpv4LfG+N4S1ZLUl40whkPQ2DaZtM3RusZNo2sPhN9G4h+Z+/RLcnIppIrm5FuIUda37dDDZRpuiJ1GJqkxfqFnJ/KH9kvuRlMZtrCujI0FFKuMuDrnoi8KHkOI4CWqJakxB5DtQjqN5m8xvTTmGQ05OgiaK+5s+uG2xtiP8BGh5Yzi5mapTyoQ6iclaQ707i4yffB97IgOXg8JRtj+0bLzwo6eYRxMjWYlFXS8EtfobnzROr6E6Dj5j7SSkaOozNRVaEaHkR/Ah6kPURuI3YhTcyXYdxMlS949iawU1ZGq42x/CP4xtvI2EQiBXc5xjCGQ9DYNrCbJsG3i3ET1J6nM5nIhqQ1OY5sf2zaxy2xtjYENEcCWhsM3xvjdYybGDVyOInqieqOZzOZzESciLSfao/AklLcCWn0H6HW47IQiStuSqmMmyB/1JG9PnYmq05fS2bQmkSndFCKO8UFUtvVo/goX+ALQC0hQQhWm5AzmahJpZ0ykk8oyNOn0SEX8gih4bjQl8mz8x4r1rGhN6ySjpkygydTmNx6fJuPT5Gx3EtQqLeZ/B2nNeRGn9ckaXkS1CUhs12+CDL0XwNJnTcc6pnUJUpcRzY1SaHObYzOh/ONt5EEvXobygg2F+DZd/CQ0OBBBLQ2jdG+Ng2DaweE4SeqxqIgNw3Wc5z4Gx0TLbGyGNbtIfzrpAzZrCXzkQWxDmGvwoHXwxIsJ090JicinVP0bVi8iCFVmhyzM3A0Zze+QlS3/AGSzlRoVt0WRusQNjBlqhwblKI3y0CMn2f0aimg2myfYE8nR1g5vMc3mzZP4SFSpSViw1YLdRnYZLWEsg0HSEHxuo3fa8N+c35l7v4WwiFoQtPy2XYGaku4oI9e9ydkambQRCp5tP+Ec0nYVov4UEEYXq9R92k9UEDCV3Mkg/uY9xG+8jkODWhNmGSL4IeGEUNfzRCf2Gp7kiiFVZ32L8o7McE3YWhBhL0HMoh9CJO1SPR40lXVVyVx3GanamBeclU0h5/gXPK/M9H/nu4RmjK4ZpN3qUavQ127VNWVyhOs1+AtXwcgn5i3SscJD+hH7xC4Jyehi0n5n2NiA/hC03kI+o36FoCZF6+GSyu66PQ9OktEzdCoqvRoU/PP8DM2/mJLIeeL/AKkt0NJtdzR86GRqNwXDe4Wu4ILMPwkoh3INVfONz7kJ5bJlCw8v2dS+5q+iGDKjFawg8/oe4LPf36Xgjrr+D6TXv+bY1o3+Ln/xGNzn9BHJHcg18o4pnIb3StQ0jf3Pb6FeqAs9vrDPw930bvoVKU029BKq1fMekaYzVK1Hnmf43oxqOPzLfv8Ai5/8meSj0VfkhWnJv9HpZqp7m18C9Tv1MY+p+gxRJcgqHKpGZSd02xFxC1OiYtDoo+CZF2gwpakFdCFv5w138whlUsRZnwmaJuxGKAsrzDPRirqjSxGPf8rAksthp4/zLLuupASE2KExNeNn4t8zSa+Rf30M4M7eYfI8vApzsuJ/otvnl7Fwz0mH5Pw14E9xjUXLJtPt0gjBojGX7ampcDRc2I0ES91jiV8j/BXSNKKE1TryVhlSnyOkuAb3XzilJdXUjZu5wkyozE1FSLQKBRaF/ciiovPAQy04yEJMhnoKNK3zw+vt+QlpaNrrjxlNbI3vfaiUvTe+/U0G1qfsdOnb8iYbRm+xeX1NEPmB5cwS7koIWxDIxRjCRFqqvUciH97HA6vAXVRrWSzfBK8Uu+XgiBCIpMoQhmfRN/I3dT5jVTTLZGod2MZlYs5KNKHJuhIyfngUr4D+EKmH3O3S0Rp2ahk3XahSud+UJffCzxH8/wDHyN/Vb4l2bsTlbiU0v4sidiNsmhIyeXTd2r1wNpucLzWk1J8NeBAvoWb4RIK9d+BqYbXbqyuCRBApyIGiBDwTmNooD8++BNPqVumvKv8AV7Dd7UWywuo5Ekol4T0Q6tf4QNujaSv0wvT6uNNRX+iHIJpqU1n4pRfZ0D84BzrYLvKLO3x+UYNPgSY0o9uq34fp1K5FeRYkrXGlfFalNG+yVicZJIblCsrWo0XV2DUZryiH+g9z2ND0R2/bJLo8CISW0VCuqyzVfBVuuhvM+yRwYfm+gtNZATEEbEIhEDwGiCENDpTevwEAEKNdKt0ZQ/omM4NVbEJCoNiweEY+ni4y/YgfJgKeALQ9v7HtdTcbp6/t7PqRn0SuUNqJp0MTgbNipLooZzoPvEvU9leOyhodLCa3QGnqC8xeqMMS8whhdO48iX4sLtepuDan2gRd7APqbFoSZV8gz5+rf2ZoBkTJuil2jCV0iWZBZCuNiGCBqCUnUsmUQei+CfES0Qlt5FZGc8/84QMcrhIggknBBBBVZ9CB4VUN1Gm6FdmiU+hWx+SgaE5pn1DrqilORYkNibAsYcTYpGX0C9hqm6RCQkNUH8yLeYspzIqhC0kok3QUVYmWaILXykUrSTgJtJLlHtBQ+QQt/QhenkahI1PQyBX0Q0CjhZPUJtslHKPT+zGv46tyPZm/5hCJKy6IbyP4Q5hXCsfbBsLzN0bEhMTG+aAbre4QH8oSKyWCBKOucZJJegnmSFLuLo+0rTVCtPJja7vYLLlrgcC6cEsTenQ0Qxgw8jMEVJp2fhL/AKUtlciHy7saausFDTGT6TIVDjpYl0QS8GiBogW1a9X+9Ctg2km24SuNc1pp+++BLFIvYWsnBXI4EsmTIdH2eaHPsoTSTie4ylNT8RMKVZOVwiHOH70KijOTR/MnyX1JExvURqlKv3k6T5xfpWMxpJQjKhs/ww8OpIbKUVuJ5DFJGjDPrIehJ8Rv8NwG2PrBvDeG28CtKfzCCuoiTMxuglGfgzjKwSSSefg8ivUxuYQxO72gr/MZQaIIwYqslwoMlNUfQ+hdZIlsr1TqNd2Vklhs+/UUECYk8dlLqYxjURWPL3LXFWwjW+3/AN4IVsIEpIhYGSS9SXqTJKk5Oo56L9CQT1JoApKDS9WEyUojliqW0colVi7i1hsl2IcwkPIH3YtJ+bFphK+IWhEmbyN+MDQkFkAnKrXkEZzFvQp7ec3Wc+G2BHk8in4PckkknCpUr1RuRjJJPXOMmQ6TKjfGhA1i1esuj06H0SdYV6vjBIWMtJ6hLpTiSSE9igiJESnmQNSMGPBj1CM7kJuE01KwQ8uENt7I2LhaLJCEsasSB6Fhht6ksbyMbmSJlJ1/dCQ+sEHWFwhIS6VG5wqC4wnyEaiiJokYfyb45ya8xaM/jELTodiLbFeVgsLY80yG7zDmImFJJInPiOWuuF0SSiBPgT0qcySSSdydyd+jPkWVHu2EkFOpixwUl8jdv1ZAP/QYupIUbllJLyRGolbnAhpgowOo1DweDwZKzzfa2MQjqR2XM8FhApJJcRLMyajkSZMCZJyPAvMsWzfmPTv2F89jIuG70qWML5JVGoneYknpknGjlWl2KjdghEZyDvzPYrrhcr0ciN+uTeJRPVPiThJOB4D39EiQIEcLMt3wknCCOljJJBdfksTlYZ4PCiUy8G1tFoJSSZkgtBYLCBaDZeoekqNFuQwmFBTkSx16WMa9FVSYqjJLzGS9QtMIJKiEXdJ57G5UbFIhlA0iCVCJmjK5kk9DbhIe+9hPv0wgbKftn9YST0SVlJpInZK8J+SPcaP9YPbd59iriPZsYRcw7KtuNZDyX9WJWMkk4ySSSiScMxXINVEiHogU+DJJPQokCOhA3CGpyHuHIbjeL4UzOMjqXl0DgTtbk9EECnYSOl4KlNk82QjJ1+2GeFw/WiwUnVQ2Ql1fShNC1WTLEouZCwio4PAsCcN8GQPBom8zYlbccJodMV1WHkWCoGJIUCtLyVZALYiRFxQPtULM+oQPVVE1qIsUp3OCVVXCFOWnmJ6mNpVCEo/yQgTKx92JX2FRDWuy9hJNTbSQ1qlay/oviO4rsmzcirip8SQo27UI0bzJSpMRTAa0tjUvckKuE4R0QJRQoSsJ6BAkknghiPAbm8NtWbuDwwQIDXAaodRDXAw31HIqEYkrXBW0PFAQ0ms8FhJIysGkg1i8W5Yg/IV1RdvKjRz2E2Wzun7Lirn1pFBahttUSgg3DZK0wlXDSaExQaGJA+ljqIbGt3BnO/0qJDwQhkJFOnWklCT2hIbFoVNEJofRNac4p5s3EpT2nCQdVOzaQV2JSWYaHoT8yLdyRHBGc6/caavAa+j6gUUknYe0gj5wymq2xkhjbbZsnuKOqGqGLiAguM3IrP2ROsvceU5uCMSTWQzmRU+YjWjIYECVgZ5ERqQNw3DYENTkT1HtJ6ESBzxGu+DkQQajYnPEeFJ5m8S1xp6BEjgRIm8SnYk5SoIZFU6cE9NWSEp0dxMWIeDfUhYJB2pgWC00wXP9BasrGmZZvhciWEmRfA+hlDfrOFPrAMsW97/YnBKgT0Bap7Gg6F6oTL2d4lMj6uFJNrJL9iqNFUbIRu1+yD78h6OaEkbtzZQ9IasrkUkN7MTZztnAtBO/wTqhplIqEvQJGZ3QtR7sS/YpFlK4XQ5D5KO1SA80zW5UaLcDnsKWRTgZi7irZFTTXsJy0l+mTFlLesCpHvQSEVaCjSUJzG39BZn9C1lvcvRyjPjWjLJ8hFKrnsNyjJCUu8y2vJqs05OAl5o1aZwIBTIkmY0sKrYK8clWzI1NgkNNZHYrJkRkU0E9DHuIxU5R6Oq9RD0Ch7mV8HpaOSRkNwvpPBCjrzs/BW1Lq8sEwihBttsaRYVckwxcLeg4m1Di8NPCRRmOJMjXdDwYzVE+uE32X2sF0y5P2htekQJyIFvgsOWOiEfWLVO0nzKE07jDoQvXtCarO4XmfqBJJJKJRKJJGGizN7Bbm8LuBDHBMm1EkuBBpyGqIlaIZMk8Cq6eBrBqKizRvJI0zEDZSY01I1COxCHA3ESOonHKzJoU0G0KCDucUdhfMuuNJZisQbiI2IkmmBY5RGhXALhY7EM4bqkbuv5o9qphj6ryfvXPuJ0M0qh9Zs6Ol11GyiOIQlgsKchmpFNSQKLc8pVZBiqrEN6dhSWtegsCItyvVBtzyqSbYjzQ1InqLqy/kVuIF3QlWCKjoVKJlwrsKZ8tmGs8sjUSPJNDQWSegpb1XuTWVPaGXHlIshpLsMtw3jcwKpMqzIamvOJG4gStDzBmqglMFhaRDulXyHDVAiZi25C7hbpuM54T0WSk68CjJ2EjyGGk0cMOZKFDIIwQdjsLggjbBGZENMUTgjYgl4L/AJbTDMuKUbPImpucQ/QazXeaF7a6TPoxa83gLAIPqcdCE8HkLCw3eYxmMIQmVI4iBE2lZqgde6KEpn6i83durJFklanDLBYZ4SfcUocyJzPjvUQul09o7BkFDYk+FUqr9iaOkyTzN1coVuKU1FdGxX7JdhNhs+mES5mMyIr7epBbSvIjioy4eDJwTngre0blLYNzh08F0g2IeW5lXKitR7lQXRTCqcJl7KBmZ5mkg7mtCFXsu6WjoJyrR5CpKajHRZ1QlKwNqRK1L2eFBAakSW4gTkFThg5xEkQKLwgoeZDJeJiBeDH7Ayli1KKYWy+n6i3lwGVVFmg3r7iuL+BSvI4yWLxfQhYrGGx2idUPBQhjQhOo4mjnCo2ohdbwQg6tpOwta30Q9Iyj8QhEE9EEyEUen5LZQHoyzTVVJerEVwyz8jbeR6b259EL04crhEONy27tj6krbMeHEvt/SnmnzJ4VlQQuiF9XouEQmx2JvItXE7pCloDcpuWsggpiThP2iFar7DtNXk2XYpJD4oNptcQRRpsLod6L53hFYFJZDLoVGU1ZEgQ1FQbbyIbyJlAhAgS2IIIOBIgjYXHgeUvDAmfTESJHA11vgmTi7hGmHtQWo8JiRErYPF9CQk8VjIkyQXLkUijRGwki9I7ib8ExNib7k4J2VJiRO45eYhdTNk04eTEObon7HlE22WvFWJeRQwJXn4KYa9zsshuavGUmUx5kUJBkaaPyLoeyFFEXYTjybjdkGkwgaVNEFUU3QRVM7QJKECIEi3J3KJI5BkiToNKbaErfASpiRpzQnQqbCHHAxiIgYq4QQS6gR+SAP/ZBBBBBBBBBAkPjOBISsGKVyIWvVUeKe+yyEc2yGtDLnrqg4qd2pIIsxsSrDFWiXEQQ1coJ7LLMcRCtrqJeMsDF0yZ5s4F1fsMj+k+ShpeAaSxvV1wnFLb08lRNqMqhexB1JEiSakZXJZSCQrptZZfgIWZQao0qOBFwotS1iKeRRd0JDENWG0zoNNCeala485sqahON5kTozuhDGSIIwQR4gAJ+GwEYIIwQQQRhBHTmdF8XIhTU1HoFHzGEvoeNcbSK7YkeLebu2IXSt+omxYLounJi7afYY02NBpbOzH1ZfcWSp4K8FsYhlXei+WLdFZdl5COR9LwIgjBA0ITLomLlIIWEk4ImpONSBpgTpc0vYdPcMyFYLs2Q0IWZvh6RNJZrYlmnjWBYIQQQJDmQMj30oJyR6oXSiMSCPCJyEEEEYQQQQQQRjHRHgtershc9VRNHjYNUKqLQU6wlz9CjMN9PPCIyGkTPQx4Nlglg6wuLYhdcru3cHN3OdD2EgvRxkXRwgsnsZFTZBKlnOrF/ZKH1RKENWEksnGcExOMEEDfSomtB7YJCRRDEi2nzHSVyhGcmhLdiPAIR8Ljo1olLGtSNuk5Dojo8MCWMEYIIIIIIIII/GZPGaTFq6LP4CiUsdhKd815ly2rUWrISt7rBvqeCKkYUhZifgKbTaoQwe0ZAobaSr0oL2LcRfQxm19bIY1fUhhUrjBBLBCxkaBNMggnYthGGQhIaZEjuF3Yig5Ib3iDlEIwL8AAAJjaot+agSGzISTqEYQQRgjCCMII8ZFOiPD2A2RE9S/YYyu4vSAZzV3fNCaSueqLVEK1Wo8F0vBYJk4GyRhlSOtRkBojqQYbGPoEEEPA8GGiScGJAYkNjkQkNSoUtwhLh09EKIlCGp8lAtUST28FoSIIxIGi6HfE3kNVgnZrQd5MTClxFActVRLsCIIIIwjwYxp40+DJM1ROEkCXWoQ66z/aIc0J1OGbC9SgMl0qP/8QALxABAAIBAgUDBQEBAQACAwEAAQARITFBEFFhcZEggaEwscHR8PHhQFBgcICQsP/aAAgBAQABPxD/APSE/wD9F8//AIgH/wCkCNTgu49mCyNJ54PoJZ/+C6C8kAtsgG8N4IhtAfvQUwd/ggt3vG5f3qc3xYLqPiL5PaD/APDBf3zQE94Juf8A4BriqiuyA7R2D5jy2IaeENs+GH3NTqJjsyxzhzoHvLU/aHMEEVV+zA6eVBxP+8n/ADs5BzmD2ZuoG8D2g3L3IL+2CaeSD6CWf/c2HrqI5Ev2TSxlhN6EryJflHbUeWzJvw6ok23nGkobMEGRlW7DgM0kur0gyB08jAuEB/xIb4oHL5hzMOTAu7xBdsF080F0Es/+0HE9Bx2+sODDjU6E6JwisdOPNYvvGFekXsxKJbRDd4iMV61JVToMHyZY5wRJBaYcO5CQG6e8D/fAIA/uQ5/hCKHfwYbshdQQ/wArBNIC6eSCaJ/9bsgnC+BxOOY9YacGH1D01KJTlOmTofEX9VmLR2ouPMjz+E4Q08sSjWKM9XLGzPd4YWC8VrcOlDsjNCF3nvBOr8xZyeISCHgaGBENirsQ3xBuPyQ5id/hhf2TpJZz/wDpxwuX6L9GXCJv6z/zpIBKcp0iLaxdDy4vtMQA9oHNVkNGIDrvZIFtPdF1X2SInAaHSGvEA1PgiNA90NlQWw+IbL+0/LMQiuJhVvvARQulcR2fbYfm5AP0Q318kHufaDffkidQg2/wzpo7SoJon/0Jh6rlw4/C43n/AM/3nA9L9EU4byPAVdQx3BpDWvngEBNjdsj8w547kNYUNF7qD9fGJuw9594vc9g/iBdDeCgi18Sy0HOYfY6mfcqQ8DDSucS5oPVkQ6qX5iY851Q8jQa0uDlqAaewsD/bAoBfsQ3DwhveSG94sNwYPye0FkX9sG0T3gm5/wDLHoPVcQ9iXD6R6N/paXu4H0t/QdDn+EPnRBIWNPMiLpd6YGbIM4fuQ2iQmjdoPqk1rwTVh9mIOiQgYvqQYyv2ijmFqNUQn+YOBwrki2oim3hFNmdWBCnngIrkjqAgQejEuUSjrhQXAQZ3A80ORgWGIKy7hAtPKgGnngO7wQDddyG+vkg7mDc8hB9h7Qff4YL/AIQ0j+5BNyX/APEh9Kya6EGXD6m/qPR999bDT1pCuHf7CfLT+NylREZwykRK8otsRXU+I6oe0dV4peAjWyk+ZLg/SaGK478aiK0lm0eUnRxWV4asKR5VENJeWCJmVmBTp/M63zFNkQGFu0vzZXcQ5UjGg01qk0bz3Bb32IDVPE3ZBznzDc8hDeBB9/hg8DTP7wfQSz/2nosl2AoY/LMTR6c19fTcuX/49D1v0fjv49OHVBiVwVxA4HwQVZOPAPoopUKWLZ80HonsTdCbMPe4k1DsTVMPYSPeyMTTvt39oBKOZHg8GHHXACdFEakZ3k1Fd0idoOz5EotC1tiHJlMJyCAq5y8ubyoNHS4DTzsAkDt9whuHjDd80Nz5w3ZK5PaDf8MHlo3nIPoJf/iUMs6iTMhFHVcYorXX6c4PQ6RvdV4uWVBXVbAAN6jfqmwcuwsObBaArccQYMuXLg/XfoR+j8N/HqwLQ/Q+IygLynzB7E9GiLuxHb7ZgtLdifsLFtAieTsE1TyxqW5vUQDrsytJNfC9yD2s3OXodIcdJ0PQenf0FRDlOmiTBVxMPJjtrFIvaNTRHnkbJi0J1Uo7RhyQGA6I94DVZ+rAZB1L3CG6eMN6YdxBuwE/4xG87kG2wTTzwXTzkE0SXxY3KiHYjZb2sCMyl0jyOqNwIXcvEyL7maw7oaxyhg8cO1HO17COIu0HOal+IwrHqVzLI4XfexmZlpRum0znV5qjAR/CA95oIrFYNEc1VpUPKXAFAF4sibGXxLyvEfaisadBCEYJ7sWLczWiJ0h3g9zx3Mc2IbOpqgZqrZfCxvNDVFQFBKmSlysXPAIpy0UK+IzoBp2R5Iwq81MF4mRgWsFywQXiuGfFPW/Rw9/8RV3Mv6O1PWo9cEmHDjJ7QAtncS7IbNABRoHFJma+g1/QqwygJBj9zZllc77j0HE+Ub8T0uvE+hsdOLwolEeVHkp0cw6MeRGDtMqacZg5hOJbQe6YAbIk2looMSDXkjZLyXQhCIO4kVCAHIor0vM0A9DtBCDIV7Zl0p4iOJV1l12teOEKVKhRTNR7UwUXA0DejvqJpscrkINwOxzCouAAOio3NAdIFRfRaaByymEUS6qVGfvcKavQZdzhctBN3bwVkyR60hkJ7c3C+ql6ljMCIHFvnI6toDMw782aqxEAd0IIGXIgb9lIKNjBwqxRLURt3jFsbwYLle8zgkFgVzlJeCyihZBKEaFGpqxi+IGTup0YzqIbA0bR1lGcNCFC8HUYYBT1CPglVkcr3FuY3uTRppSWLlQRgXCCRJCzJelS8UG+tLg6C51RPiLIPtKy5EtpxeB6hffX7RX3Ed+hviesSARsUshr3gBfzNGAWHFFBxGosbAddOOr3fQ+V6XK+hAJKw+zAlBPDLsNHiHHBuYnoPS+s32I7TpH1Po2m/Dc9D6UI8iLRRAS1QV3oMSn1TA1q42IvKZRfYj81JbBre4c5hlXvGEE6AZYIKF2RaFAUPu4qnDMtGEU5Ej4pm2gYuKcJmsfASwoDQUfjEdZAVjEs0VVqqC/DA0guxzmlYm3UcOS/eMc8lotdKlvVVfWqixl62tcoeFdGDByUcz5lBciwmSByo6xdEwtB2gm/KxVcUrtQZVir0AIfsIq2KqOUD8VjZiNsxbqLNAV25axW66yhIFXeSLTs3F2JXSCnm0ZYat2yaLqqypgVHUC+pDPcrkLRLcIjINionoGzQNIAGUIByNUBZLV4AAzQlmBOLKxgaZWAyyUsjvHGCxoowJWPmEoLXqfzfYj3N0foj4n0GCui8AE1eIw+/ofR9p9J0RRTUhtgGUtoDP5H0Y39LCYeGX7JfdBFZCrVnkhng8e6Tb0Vw2mI8DhUdRMhK4Vw2l2cTgpAa2/EV1FbXhjbe5KBVAN2G3bWB5g1BSr+nNwFiDXLHYdJfKUT90P+oy1651gNpWxeLkDWoKcqKh1NQED7EhEpHVE5iyttYHqTqQ+0OrFwapd4dHI1uYPLk1nuTItdRfOsinBRC3UhCmJcWZgnYXwLFFWm9afiwXiLwECVgoxHQZcuSfEpYoANc5Zfp6c3wy8ZCwZKAjlUyoqFaoCJhyrvOTDWl7KO4ZlI0aulZBWePWldH2hlcZixbKmK7zXqZnxWaHrYTPrw9/8T5Sf0OXo+B9HD+fMXH+S+gfGfTARMRSyGrAcMOMZ259vRoOz1KBbgljdcq3NCdy/Oohfhb7YtPNv1lvgeRp4e2jxN1lO3RcomX6W+DBAI2JibP0m/CjjhfRjxOFZicC+CtTWidMn4MSFHSkOFDKxtikPMqZc6EnwKGDzY2j4hFEKNwoZksAtrL1YyjhOhI783vxejrKRbawdAahVJRNzfiDstVQlhU3EDkbed7EdmgCm5cQWIc1eaJWgAy10uGOkYghRh3LiBV11aXCnXravZMaxOmEtXkmHMNUICWAvOMROwXA9yALApX6osGQHQ7TYQYWIwykCOwpJcfRRcXgAEIeZekFiqlVa0qWD2JbOjlUDBb5VzdwMCKOZRWZ8OGh636L+f7E+Xn8zl6NTtD6GHcxn089/1CCIkd2QAREcJARA2O3EuAm6Ca3O/wDdPwXfuJqHufiCWntTX5WWlf2/jjVvc2+70HpMMe02zD4Rh9Gzhbxw9NRHiRJfflacv/B0cASoKtUkqQG1lXvE1KciGpg8lxcvu4+ecyCVui16WBodHUe7mQMbWJY8ch6z2XBr5xgDby5XLC6QhByZfeXF0235LgzLV3VgY8eI5zLmZm5L7WZgB6IvNwFqy4lU1yaEwaqtRQMsAGKALA1sshQyK00oV5VGMQe6hIWjV7qoQowWQIllthjLE9AIN9Gc5mm2BedDvcIp0igmtgGsAFZEW4yQe4A0qwldvQQ2mFrcRwU0f/KWh7/YnzM/mcvR8CGh9A1/HSA8Z8T/AOT+DUJdiewwdXe4E1QDzVYVDqxv7pqK6DHgibKtd3LLeI8VViFPAcw3eGk1YLWVFLunxYFtfRatEeDqnTDfCOnrA+h449WkcHt9Jla5w6h/nj8RgJol+mkUbcztDNmogROTEjbdiIFSm6lnjkfL6qZEI6iaxZUrVWmKtbTQZqaUGR9zSJ221dIGuYOZXgKbIUMWQacx5pyKuDVtmqdV2ekWIMN3LQi7Uslaej7x9/8Awm9YpfscJGQGQ+geCcBbsXB7V1MYsaIV9A1/BhAcupxPtvoPzPVY1HlW5oreSfmoT5AfZcd8lccguQE+VIfWw45gW9XSMiqWtSy4puqge8r/AGEfvBYEtredngSR1Sp0JcOLBFkFsMT4ROWKcWvnR4M13X0vB+hjbrxPoG1L51/ITtaPs4H0dew/9WR/jP8A4Xh3fscDDDoIi05Bh+VyWhhajlmjvC6noplOUlUcfUoarLrvY+H0MP5aJdvuI6EL8Riwp3PUfZDmtRywx0/Bc197B+E0j96fgJhu1pflmgP2fgidp80/dLl+vPC1w7m6kpTIqFMhwJfnWkZg9qAMAOSf0XQZdfyqmH8UXaSRhbTmLUhkpLDrqMYhSNMuINC5MAM22QVcW0TUZMROV/f4a50ts0rkPXf0NWGnoJXpSUir8pidabw5h9IWv/gv6Wj62OKod37HCBZsslx6ZdC6g1V5EZFOueI4YNzYd8EHkKeWPoD3oLC4FzwVAGYFFCyDD7DC34mM9sAjrqdU+ypo/wDV5p9laD4iK1bzZtly+OX0BK5D5iqIijOSjYXU+Jaj+ZlgvnIIVxwAwvKXcq899jhvKJCE82jojYti1s9SjFbyjnUeGcqfOQRgPMwQ0C4u8jRRsaOJpede+8VoWtyuaMU5sjusEYAGGjEoXMeRw2yycz5TPsQ+s6RWfpuc2HvNaaPh9PNP/DcuXLly5cuWR57Mv/warv8AYiV0eYvAEX4DduiVcNbUBfVf844jMt/2nG+N8HHVEXlrtHn3P9mNPJ5GiKQuUx4i2zJTeJrlKejswbcqnhfHbxC2pVV3O9eZVo/MvtaIpgW9YXvLCUQAFJBRTrjZHrDeM23SdXM6fjwyjsUB4VEpMIvkdbKnqnfJ+GVcy3hiikICNedSst1rkfvAaUFzYDuT+BCEcMqqquXJgCNBfnWVZ2hBTy4+y/zBrYFC37pCAkIXW9ipTDPX7pS7A9/VHmXKB0wRJnbYGkjQMVVvHbgYUjVEaWtEi8X1L4405P07eQi/GhjPoukOH1/8bkUlb+i5cuZ8EP1wsdP+ErJ4poDomloMB2qdNdKjitHdq8r9Ct/1AYIljj1XMe/7jAQ6JLzCI93YIKqQF11dgjhAbe7S42uHNS6EbNZWlt9Zz9FNTWOscyAG2bC6hFwz1JT3HBKulQSotamFWracl66S493/AGYNhagdk98v7z2+/aG4Ur3RcjtLVL1Y6NfdimOR8Zg9SHyJ2qqX8iM/pAJGUi4th7eie2zA7X7rlnJTd6j4Z0q3hGG74fkYZ+gooV3oy7KtnhoKiR0LuEQJJSNhlXkZ8IejWjoPJnXk/E+4/QuVh/NH3TVmdL8yXHu4P5mj51tSkNOUAT2IZyDX1Uw6gfTpnSK5PKek9DpPSff/APU/O/bgS/oHqqyyg33jvc7mhdl0wIdGssKlSGjaDGqf5GiDwxb+YTMec3w9LRzUU1dLViy5mDBkw5cXUt0ZlhR0uZs7hlJubzYkrlkXzWJZqtrHKaWTJ1uB5y4vLEeWTeLj6M+Z3MFAAgOWiA7p0tF/BBWWommNVmeKCn4GEgDnOgYBl/LMkvnR8YiCg8V2A5kXxHmpHiAHAWGglfNv4ZyAAe4t+CV5r7SZS/dB4xO77+S4neMTmYxCO6oRq59vDLeXfkZ20fi4oRSKDWkutOpr95jKgWq6p9iHBZM0CotXrULvztZg5CWKNPaKiWt5cvhv6VlJLizOdxXwzGnWXL4fAFfdNPb5MwXki+y5ocdLPzLD21HxSKqWV3fQbUboDtucmBQaYPv9PqIRulPg/ScBQ/8AV93wPU+m+FxpLtyk6XriuO6V5keyX96VDFOcQECNmZY3ZAmSbuiEsxaN8E5um+3pOUcyFUcAjBWjrD5ml9TvHAhRNkZoCEWZE+a4Xr+FiyNWv2/6lpjS29wEz+JPkzFyKtnazRnTXwiEFqj/AB0i8kX8uPKf01ZgghqpnsF8Mjk/ZqsqQMt7KgpbDUfhmp2DKh5/EI3tW7iP2Mq1xe7z2VXw4RKWP2iXxw0a/aMTm22GhCVAtTzDHroepwTSaMlJccvvf90vE2fQ6kZPIRmtq8S7hVhSFTU95Cf0g6e5+Mlp/J9U0HOVw8GPpM0Z29PH0RwYKfIfOPRfqdKYdj/1fAeB9VYrZ/C5xYeqXNSlrlQi3GxHCm4y8exheLJZ4uwqpVkIOmHPekXVlB1y9SzJpf0G8u4X3M5PlYBCiKYAcjlOowvaWJiKH8pwYI+ywatnMLfxAE1U8vyjG18qv8x0gwJQjlf9ogq08Gn5lI5P5sEA1rdROwwJGsxUY0AlX+PslMEUxopC/afjOnzI1UmUOWgIKIqjc590SJICorfr0wWXHnRirYi286nEFZoCitUT9BnMkNEHDf1mq80RR96SwOTCji4oNItsPIlQ1PRi5XP5Lg2Ev13xsUMrXc+ls82aH/qflcc19NixCqYuDHWkUbHujATs/GBBzShfLAGA4OP4cwtjo9ub6lBXa/GVNyg0PJ+BLh7gYv5YffCz8W32IZzQH7mRWGwjuFGXVzyuWz+GV9qs6Bj5iVbaxGk5kaLUgyjzoiYPu/gsKVcrB1LsY6fZlmG9lxJbdai9yl8LlzKDXrUIhvEbEd0S7eLwICuJpSitUTdrOYe8NMHrYEALYsIORg4pBpVfiW+nDhV3MzhlFzHRGh+3VBGw0va9fBwLnBKvW1ewxqXV7rjhNytkPeO4X9HadBn6WdesNP8A1Onv+szal8NOUPt/uh6F/XnHXLXdf9nMoL77xYoQA1XBLnKNhfi0+xZSTY3Rq+AYlkBL6Cbxl4zraTuGucJ4gq+X3rERbV4amneuzWKKmmycgwoS1ylpD6DB9mDECUCV7MJ3TUJ8gMs5VV1YPC+FweN1EGrE94jYinKX7x4qRoWEYXviO1CA1X4nNPeCYDt9G1qu6sPvATF6AtGJNqXCNKloSqscIFM3fJK4/wCuVneih0JV074ZQeaFLs+8Vx+hCoeblYQBVvFpmGMnyVW5W7KrucdYy4HX8jHQOS+c/T6uM+jfjpx0Mv8A9Rr+tYW5vPix8rMe14kBbg5y3pPIK8ESkwsFKVuhrlMuqBzxRH+NyK+TNAXefhjlu5svmLwWZrHL5+FQKf3PBndq6owHJ5Qkva7Ko7zHF48YXtHS2q1ezLizMgVY5kRWa0eY6PAYMGXLlWqSo5x5SM1c30GgFm+PfEbooPVTRB75gCgCGn0G1FzV8obfIt227RFrr1UCD0YbbootgYkTgObaVXkPidIX5J36DyTpMzBI5Y/nSu5/1z+JZyXkSz+qkC0rokppK9gOXM5MrEAojKNxAWrpLUJdLPmbEb+xmATYWZGuBnUmp4Kio+YMv0PC+FwYerLgfQy6B9Af/H8FL9Ny/WsZUMKAc2WLUBLI/PmrRYeY7GYM7sqaA/b9kiFrc2Xzwaxrv2ecTtgeT0GDM+j900TScueH5XBc94PsmHV/HGoxuXGF2cwcouHWFDeVEcgZZ0CX7yzBihNWHsTfB3mwUNqJoI98wAMEv06IcFAqoNWVQTJtnu4WvtyQVQ6EAVzQWX7s7Xt4E7v+RTqoPIkojz/BU7CXmUa3DTpiBT01jvxHUZT4Z1nZbX08hJcG8HwanfU/E74EfyxaKgPhKp+4u9a6AO9ZmZuFqzhvTgpCVDQXBL4EckcrcRS80TgsuXxvhcuL9Iz0j/1/DPRfC5fC4hEgc2XefyCvEX3v+S3661/AMugbol+VjCn7fwwzqslfMflfug8+LF0yMvjZ6P3WLKLN/jzFniwiwcvmh8snvS8zcuLyfci/i2QAnkRLeI2h6ca3XS7o+J58VzW12Jqle7Npe0Dqhp8ij6X+R+ALZdP1qPm2VWowWmROUzSyKAWyXj6ebdl6807exwwXIfaLvf8AafzzRP7xtlV5W8CMc8vLXzDwVC/6sofPvsy28gwU/wCBO5V8idZlKia3W+dym0pkDRvQua3cFD94RUml6HC/TcGGKhOvvnquNy5cvhcuEWdzD7p9+T+b1vHPvf8Ar+04XFiBK0c2XlB5BXgnzVxI93ep/AGJJ1US/LNKvefhlsVzSvnguXFmKZsBZ1fdiqxbVtO0xnHFgLun8sWAmxlRG9UPHFjMi5Tcadox/wBYhLTMYE166vaaSQ/sdpcOdUh7H+RL4ERWlCQQCXy3Z2miIpyBPvAf1Kp7qpTgQh6en7EXxNbp5l8NYqnozfdUMVUULEOtisOC3lYDVXkRUY86E76cpXJ/mGZbEO9kLG7Xm1l92OdlL+uCnTHglZv8gYDakPJF3AXwxoZhXc1X7Yn8YZlI63nMax0LyZHImjFlIKUpxXSHxhwGkl6XMW317xQ1YHeI2IrFNV4WXdJ4b9AtF5qiak+/90+NwD5Zsh1v+AJ8MH+01V9Lh4ItVW13l+u+O/zeF/8AmuIBVol+HTaq+CNLKaP+kLjrx/YMugHuXyzQ77fskZtbmy+ZcvgQhwqVKhwxa10rjDzYhsELnQ2tgPbslz+1ygSuDL4ur5Yy1tziE5KkLlx4aLryqfZArAxuiGyAK8udKZZh0X5MVrpl7+cR6uX3hAh5Il4gxYgfP7JBwGryl8SHAhSg+m/2Ibhf85xcpZo0OzyeHcT+BLPhADWk54RldTudXkTC8j9mYFxZ7a/tM05BewV+ZXujwb/E7oDyiHSTodywYnwPT7jEyRvPlEiPsQcmLsLcrOqMnbadR35J0lHhhZzLIW68SrDUapqDy4C57xoOUrKy+Lr6UNRE+bFMBFYVfQvBsU3BHU6pMVe5+IIA391fky19oh8Ui3CvNy8Fy5cFeFnA9bozR/8ADcuIC3Edb7lVfBLux5P+kJr+39ly8Duyvll3SOVftEbtDm33S4668LlvC+IwcwZbB4LFUHBJQHDRoMwXfV8zKM8HHWLLpC0O/MVtlU5h+Z3MvBv8+l4+p4jEnIjNcuUl9I87v040EGZiv9ZqOiTWvTHQB+ZfFeJ+02QSntGR1IQAqtAbrNsPNnxYv4W/fFUrdwfEv5bVa5tN4tvABzOhKMU1omN3oTK+6UIjmZYA10mazCXcan8jknyv2nbdflLhzf4lvIh8w8q1e6pZcw/NsnUv4xn992yi9bwXKU1fHk8kCR93iM3sajYJoIpinXwnl0Jca+aAWg9kVbVt+ggSIbxOxF+kW1eN+hSXylx4Wy4ME4PC5f01XaYK4l/RuJC1omvZyqvgl/7r/pD334/suXNJ2VLukciSTtDm33S5cHiMWOrxv1KE14XxEww8NSx9ZOFxcRXl/wBWKcnQ3OuCfZxFOcuXCeZgMj0WaALkEoHaG2yodyl1EdyMPOHoRRvQ6WQZ+v4jE3v+UoXL7iXLlxeR+0eSrzIuOpw8MrMM4Uls/BUx+OIooBncyPEFuvjAEblBPngZtyl94IZu3zmM0sB5r/EHX53wS9nI/ZlHOfapl7r7ys3uyi3VvYOIHgM4tXef4XjcWbWMWErQ4JA6SSHY+ilqhE+sXtCsO6t9NnAeSMlfpBUDLGzERNbPTfEjChamwS4fQUMAS+Ny+CgWsxjnKq+CXtryf70h/jv7IuT25Xyx9pHKv2iK2hzb7pf0scWXL4XLl8LOAYpfBeBomPYJ/I5zH+O0GXLi3NTFcChe/wC4XxdINWqh4Ugdi6KrVpHG2WBWgUuO8drnXywUP9WhBobP8wZX9WQL7WfwwAhsW8t8B4OuwhvKW7tLGuqLvM6HF4Ut5JPkQ56Q+0DcvlAxeXeDNalXcIJc3Wiv+CE7Wq8W84K26O2bwe4PIjoyEBTvUZ7TAGsjDQpK3DhrHdfXcuJxshY7AEV1XoZSKN4iCjzJfT0IhVaqgCpbBA9hFSF+cqBGVQzJmluEYBFvccIDQxctDeo1m+aAO0DohRSgOFx4II7BRpXYgrUESW2RSnIOoh05sVXapZY+3tByXT9G5mDmkGIMrRNQ7lW/ExqPJ/vSHvvh/ZcxvtCpiRdp9oitqc2+6DL4XM/R7ell+kLeFwmkHMGDx0zSwHsp/G5zB2Tby4FlxFtqGRk7MeAic3r7z/DsZiMJEWgAdgYg6ttiwZphwczOEbNVUre5lH99vBUvIRGn9xDRDf8ACQBWap5D6HX9GYOXtBoc+flUQYNLHedQE8kFHq+W5dyD+Rl3KD5JXipBdA6QsmrsTVG5GTKsIEWnQrtd2HClKasiS7ma5vuPC3DblF9G3gcFDViG9xOxFopqvpsJTgvL05gy+LE0bNRKeIMsZCgIy4QCFS7qbEgbLRFBG0NQzMwaN5lIEVZuTXUuZnIEKA3KuNc8NCwu6tjGFWmq8BEEpDNFzK/zWXRvWsPjyz9uYvMFOoNZalztRX2YlRyBp5KtJrTtmi6u6yxsoua96laotBgtbhL4XEAq1Ly65VXwS3tuv+agL9ovsuVtEPJjVxcifbM0p1vuhiX6T6xVxriwYseBwvgRF4uFy8EHBLi8dj2f2mbdX3jBspknZ2QiKYB0eApcZd04qntss2x8hLjGaTn9i4vmmHTCGv6ZBhFSMzf+UIqGg0QIqa/Zeh03IRwAIgmiLreeWCKkNPY6QrbDjrFD6XyGVoCy33gMyKFhTyhBIIYAYe+GLig9D5bYoVbXV+jlAiHNi9oRCrq+mkTFcor0sI2ShaNCL9obykJcUceXUEiFa0OyoQHUlhYvzeJarbMVR3GrOoJZgd6VBxKf6VijkkaSdGwvEt4AqJDVDSBobN7Ki9rloC1Ro01iOhDQ68iWz8I9w2INpZtgYaJpMVRksxcrhjouwy70AGQA2IkXdUV8y+Ohq5P+ahbs9r7LiiHdlS47NX7Zke6X3S+Oo9d8Lg/SvjdRly31sJcuXFCHBijj2u+0bW5v7wMWffLNeYJhUB2p/CLmNuLPCqLu/wABv8+h1/LCZgJ1mQ3q+Ca/nf4wmzFY5I+JV1vsQb3SYyphwNRjZJemgorat0SIOf0xFAaV5ICYSFFGCuI/Q2RENBYvQCOqU0Ql8U84nY4VrvNvSgQYtNAbxgqXQBwzBkaLSrwFwW3Et90Ej0WxiAaAitiHeqLiK0WV8VamYEpFDFY5msRKImjuSKFJaAh2o1HVStcq5Zr24uh17xUquVjAkaAWrOfvlqzuQvxlbp1ZbIIt4rDs3D6a3kerD0F0pLx0sjB2Ui3L6pyOSWexQlC7mVTVwMlrL4LDgMuEqLMo9Ld8D1l8AfQFMvqeNy+DxeK8L4jCDwLFMhHQ9P2jo8pEXlKgtaJukMEp5mW5qG0uvL++DQJWp/CLYcrwvvJyvcf3klj/ADxAepMGF6dREt4P+0IP+2C5kM6jNzdYgMNUVVDcAMQjAtT2BsMVoDq/ARYcnrIEAl7ackxs/lSp+Y+7BKY74bMd96+3D4qIWcQ+wf3g8FwGIMrAb3HkhTcI6hX0rEKIwvnLly5cJcJh8mk6e8dCF+KHDll8wY0nswysK4+Y+mNgNUICiUMsDgleFhFpe0r83Q3HqFwJ6dheBaI2a1LXiC2YAtmOU1qLRsMaK5zw+OEb03LsKwdMVovCjmsgulRWtBs1CsYUWTvhgVLQBwV0LEVCqqryxZiP03XhR6HWH0cwm/ouPC36DpxeFx9JiDL2DwYTqlgm1sqX5xVU5qkeDEq2j0LYDp8lWq3oGPdla96UstYf9WkCl8J7c0YuJvSfMz4wt7TBYw4OhGkQWkXC+/krDb5byS4fcRqPlSznsYlS3b7xreh7w5kRJzc6DKhdp0GnPJhZ2gFl1iyKzZh6Zoge7Eqsc54eCCUzK7cE28z8nAt4JxopTHY20eZEdREtLY7EMC3fhcuXKREtLxYPoPSQb8CjsykphUGhv8YmMERlw3pBNHOyJyYa5VdT1OscG1qWvBcwlvLxhzZSW7e2L3CDY4O0K/8AAQWF7RAzBLfNMvbMdbOL21RSkpZVVnEdqCNKhvKrHhgbLA6Riy+LHhcJfpuasTEs43jiUtlkGWS5fC5cvhfG+Fy5ZL4Xxt4XFly+CxZfpuHG4rnt3zUEMUwbqzabWQBBYlNy9IVMNHmKuXCstYwSkjBMHaChtK2RDMVN6WLHBeDhl8iEUNGxqcpVQOVyjydmsjdM0dA52s92p8kSKdiwxPmNlHbv+4vHikDVoCJeF2GGUPKp8VBgqOYflYOSCeiNWB8gS5oKG/zhUjQVBOuTqSts5n7cBpuLcEdWaSztmXEctf7TYCxVQC5nHf7+hfBeFUvhfouby+F8B4WS4RQS6jfuxUxqCodiKly2XwTcuEIsFoLLfEUs80AptItr8MdZPkg97IwE1nDzJLXiXFmL6LeCy4+bXSPC+F8SYGW8LhfHK6TPrJfB9J9G+I+kMIPBpFfBNg8YNZZ7eMxQChvK2vmUFeyVZGm0OCKFcDoy6NNFKyn4ZmvwY2Xk0IMGm0TkdYjQazWsNP62iJWxBLQvcmFOx8MX4kNQJGfVnb+4LVu0xz/2P5hWs5Lg8iYgCmEwcr9griULloFT4jODdiqzndTdiCtArMccuvZGvySm38UQ9BXaNERZVmfcj44XLwnOENv4ukPQ6Pqri6oRl8Mw4HpJXB4rlHL0PA1j6Fl8a9FMqVwxNDwxwvgwfRfoOBwdfUAgxf0KVxXg+i+BBly+A7nOEb3zEFEoriMrb1IxZAwWVWMSmugtV1Xzm+EhoQivRUe0kobqS8kVIquhXNHa8v6SiQZ3roi5DlAbKl74qaneOmipoPOG9/Z0genDLSYj3zbs7S3gJQ/fiBQozIuggqIaopWchswkG6Bc+Wcgu2Jo+vXQwfEw9IG74n8Rs8d+DLGmKy5lxTynaVtpWyvo3McUrgXicSXwZctl8Rx3mWQcwgunlQXRffLogukws/Ngv78FiH/RP5CX/ughrXJkbnuTNwO8qNQ9sIo3z9853mfqZqTf5yhu+OLuGaOFzPHdCDwIX6CPJNH0nC/Tt6dHFiweF+khLjlsPJB1KHbpg/cApPd/uBTvjBgHlmNDWuWvmck/3vLT9Mzxq9eV4xMu5vS4xlrOWJKnuRoyqzW7xCumnRsQ3YckECSmympzPIhvi7qVQjOAgL3oggqOTehPeaI/LALV+vtfABjbEs92GB1jOmAroXtq+8qU3M3KZUp5TUpD6PxBtPOg+nlQ0CRwoEoWjaM0+0G082D/AL8F/VBv2EucKQuyRuh3h0z3jmTj/tw3POnMkE1Hsk1xzunP8HAtZTfXsIHq8sm/CJ133gHZeyVb/cSsFnVird7wB/LKv91jrB3VgOkVWkoOgwnoXshoi7H9SnQHYxbr7ZQUD2J/CSyD/wBCKlXDpweah/3RZHZ1nRcQyhWrTty1vF9p/An9glsspz8HhcVEuXxuaOLD036q+iPotUplMtLQfJnXQTTwMNnyIP8AsQ/72XaebD/p4bflxOHqCGFv0Qvd1NQMnD2hiBibuB1lFwJUEote5CWKDkmwzATLhWsoorOR/MMvZLPzE6qIAtBprGyi1qsvlALfjco7x1jeynJbsoDvdv8AmWNT2TFhoBnTIHsq5+eR/MG2e5T+JSD9PxBDv6vkIzK2HMMwwhhEJk23YwJjpK/yM2BdhKf1/wCJUMqqorZx2H+FLCo1oQFZFZrciUqvKPR5y0i+eFKWY2tOg8y/SH9bF/0v7gFoFtuJ1vCdJ4J/EINq481GY/8AbZb+1lrdlm0X/qn+ZDn/AEEzok7U6kdeOmnQwX+Z/dSv+Z1k66ddOozrPmfzcOV8zqfmf4jAv6mNf3Jrq3iI7fBHb+KHKeYtNHknS+SIFAJzMMNYa1aEUbd4lZS9lBNPIg2nnwXTzYLpMJ+qUsRv/aQTd4Q5Q7mH/NzmUk3ikDXzLDcLzDdH2ZbfwMN6E3jJuyG7ObvhwLc9iVFr+IsIg9SHN4DjB3+7lf7MB/dx0w2805HkYDpM2fDKdCmj9WUNAkIybyIckfaKtx2I/wAsjPA0gtbGqxFIWu9Ijvt9mU6eKMB5kPsioFKWanE4hAY9yX/ol/7pfN5P3ChZaocxuMbDoPRggpsI2JFS4KK6+0WJzIIF85dLWltTMbIpNJljeJn2iGlILsAkYpslG+j8MdTZi0vzFm1qKzkt9xGTVbZmf505DnW+Sf2SdP5Is1/+QMZrP99n9LCALIaQofMUrNWMXKw6nxOdwO/1SBb+c7/mJbfLDlPMNtIbPwuYtc3/AO3gk238EP8ASR/qfmdP4Q5HlP8AUf1P9p/U5/yS/JHX/PvOt4ILW/jnV8j9ToecB3eZ/RTo/wCOs6HyxlOMH3CZJPUE/wAVMcjxLZ1mdZlp1kKovSKPAVw3jpELKU08hZEI+GRZmADzJcuXOYIGU5WoXAKhgHIiYYjCLd9YI0D7JRt+J/AQzFG3CvPxf+0f6sT/AL8BMqmdGEN063zH+mX/ANS/L5nRQAoZL9o6cdmdYj/mJ/MI8/HmJ/sT/ZZ/qs/1mPNeY8xlsVYFOsqHInXTqYUSP+dP8DhgjqmKr+SfzSdB5J0TzOtCi3BkOI7fMYIRSOkK8JdUqWAmG2Oian3Rjf0Qa6MC6apvCMFO+ZMjUUTBsclCKZY4CLHni7QDewsq1gU73YMXWptwWVeCA8mEHUxhWBzjRlLCtbBqNRzRX2HL4SXf9TreTwzpZ0HiYa7x9kNXcXSYm4FWX8T/AFT9S/OFJZo+0UnvPmbRdFDmn91Ok8vCH/nyr9CG14UKNiW85bmy3nFjJ1cG1usWxfJssshB36qG6hQQtKFPDACW0dIzUKKW+DzCIah7z/GS/R+wnWXsLP4n8RfZQCfkm97yF9ZyfJ+TP538z/Y/adH7sv8A6H6nZ5P1DimqZXUgCANNmfzf3Og/nefzJ/Sfqf1r9S8sQ5zQyNl8JURxoL7hB7dJtmAYsGW1Fn+RP8LP8fD/AJaf5UUWxJRQhNZTKlKlPKFGjOunWzqZj1TrYcEOxDpy/eOinQy0n8kr/mdbOqhzo68d6dJ8w/3T+qw5KdNK/wBENjwz/MJy/FA7fGH+GH/Kn+Qz/OjM6if0SH+knQPMAH5TrcWYvlj/AGR/siZzNm1yF3A/1gxY2gw9p7MWFvMhEDumL4jWYBGuR9oFFNnLJZGBB7RR3NiQSLlAtt/snXvd/wAw5h3VlZqgQsYRZhoALERnRRWoDpGAAAcqQWh+0DsgmDg3SnALyWEL2DBMON5cYqPwkSVRGTdC/hjS3XD229I9z7zA2g/RF+w4tn7znE2hUv0XsGW9t2g5ENP7RVO5c1uaChde0y08Nfecjyn7x/qyeNL3SOaTQHE1qJB1STTp5r+JXL+5/JP91H9Q/M/4wRmqaiMgRYCbQCG8CELd9Ox7MGxlAdZOcotF2DcsFYv7z/PyjTxoA0J1Et3XiJeoVqkKKtA19aQD6NWOYePpHL+JSO2D5TroPvg/6OCHO8Kcp5nRPM6kDbwRrck/iocz4nXeJ1sOAY346T5h/th/sZ0U6LhCX6IRNqUipMaE6m8diC2/skIgjVBatZkdZWbpPovoYxiRIxhw70JMWZLvX75lH47X8wzJ15HnSo2Ejf3R8Rdgjg3EgmPhqap47iGvlRCvkJXaL1AZae35jKm7V2hGOZhIb0lG0q188TRko3MbqykVhul+dxzkVTVvslw2ZIanxL9GWBpcKwqca6Lan9/2z+rfmcwvfPA5CAGAAGksPtHSbI5ggCNDXKLtzvsZJm+XRgr6rBXRJcZsr7noYAouXLSB9LF+S8I+m/S6Q+rXow7L5OB9A/5U6fxAtB9J+vcWZSpY1gwA1o6J2SWU3xsVSkFGhYfgwwSal77lygWjZKr7xX86/uTWL2SX6Xi8GPBiRJUYrwJCgmi+SPHsblY6IYx0sucnz7jVoEAdWQoxqS0d1hKOHaur1nKrB4VuDWMyjOEttBEWd2g4y3dwyO7nAVkAbSmG+2HNQ9crOqRXkIwIRbgz7wXqu4HNTPf0GI1T3tJ8THha4Gt5CXYUOByj8mJcoV08fKf8/wDBh13mOL9A9GPq6zzD4YZD1H13/wALKler5qAYjo7oSv7cfpOp5/2iXyURRr7oTU12fQx4PF41EiT3S/uTZqnuSArkEX/5iStmAYhQ3LVmXtk8fqAjec8RebPcfaYabnVIHTxXA9PEgND7CANCpcPm/wAj0Lnz9gfE0vqe6QRbh9AMv8zPvzw+i7MZHqPMm6RAOaGLysrr9S/Rj0Pms/8AZ1AElw6PonoPoOp/7GMI27bzqP2CX5if4R+1RNtgplfhmlJ0V8SzVvkkC2B0RjwYx4pEirnNPMNVmiSg63UdJUrMxHn+Yvrce0WZ4aJnWL7HAOBCY9T0erLl/mIDc+RJjqrT4giWccV/mSO+/wDe9JxDYFMdD6j6dd5nwIR/9ePKL/yuj/0vqNPQwCU5JfAPMPwiXx1vvcNh/htLOvaP7lzUfa/tLWvliWOj6GeaU+Jyr+2NbFWJXDAe32iCzovwEjs/mCfCcDXgQh5vi4wMuQ5S7OpCOsSJTaXr7SuUXvnfDpxZOzSniPYKT7n/AJjfdviWLzEZfC5cuLLh/wCNVzlepfrP/hTwNODxY+hwK6p98SX3UhDwRoF7WvyZhl3k+8jYo8/9lnxIT5MyaZkLuwxYhNWRnlUEzGpBvUuK5DE4Fzl9paTVqFcIQdXE2KW3khzSEKSxRFYO4ideHjmJTIdo/eJQGnPf3MxLtu6EOLrdWUK6Y2xbaDpMuyFuoDi1HUeSK10R8H/jeDOsSJYOn0P/AJL4Xwfcp4lxi8LgZMsFisRkRs+savqvoe3l8VsdT2Z++D/E/wBpDNN3b+Ib79lFJ7NfcJRHUanzYuCrT8SME9T6NHB4vBjLaNSSbwm5593VjTg5RL0g+XBhJJztCA/IyxTQK1rSN1ZWBI8ZhtCfze0D2igQoV2uJBYAJVRxvZKGol05ZlABKClBEWFzmsjbVF6OIJDU5VYGBuXBRgAXm5dyxY2IHmoUcDcV94YKxEq/2Qpc6c3Bc5J3X8SqzIo5QJEdIc+UY65i0jiujHccDl6fuml6/sfTfpPB1/wA+h4qNT62jPALyOKu3Ok01X04cpXz6sxJ2NVMOY4IDpD6pq/Svzas19oZjV2f8Uk4SXkXly5TXhRitgfdzCDSUwwjXhmUIbufHDnUeQ95MsG7uujyfWzR6WKy6RZfkJfdTfwyqaIX4BzoIAWxq01L4E/wbNQI7n/LFlHIUFULWnyEmLHlcz2JlRpgVC9VV1yfqCBZXNQPZ5WaB74YBoHYQGgqXNX0fSK+0BzHDCoNtXbeBE4oSaa4N+/B0/L7DLu1fJ9eznHDT68HkfJn0PB7aCdgesyeU10e1QRaU05S816ng8HhZBufEAhkQa2iamXpOXo8MyxCPoerbGGUYi8WThSHLmng5gGX63ju+hTdvUfkGWXN85n8ENKS1KPNWUiUzPBzU4lF2S48A9EAQFcBATda9E3IsB2AY7kCCIj9AeOkh7N/xhNaabByNiUVE3ABohrAFsAMS6XUzZWjAgsS200/neKa/wB5BOMfDfpKbiHusJupndbj9hBruQsDonE9Gq6jyeqln4L9kAPLXvkELJfENoL6L/MWP+6/WZqRWKLZ7DAAa1BCdew+rHrvJ6i36CBjmylFDd9Wdvr85+qDGiUwDT4ozdZq1ZfCnOUN4Ui2JlCAYmGonzeQ3a7BhtqnQWI6ntEuj2p5q9j+YZR7rBWowBSRZ7MjUZawP0dD1XHacxq9rmmp8l7f+HAFLDMDBsFQSlNM8oIGmaNfExdUKyw8x6PngsMjExeAqzKY2nmTBJAosT6IWqhf7tCWD0a5YKZfAQkDEcVBTAyTCUVbCW3ncCH6qe0BSYRn5IntDR5/eYpzX3YYuiJ5j4YRIejBeo8+muNdIYe+ahKalA00vJZZsINi3CGCMYHkEXl+X6zGFIpVTWsS6aaw2vpLN0erAOY8NeoleU2JNG9pqMxaW1W1eOIZ0g+j9lD96EF3+QgupPZBdQ92G6Pa2HPDct9qnVvcgOtu7E9H7wFueYsFB6IdjYvkC0WVsNCwCOAvesWkO8XyJcGiZhGFJXxGve4XiNKhQJzjm94iNpYLfOgH1npZ6RagEbXpdD9UEFDioOeF4yhnBK8rZ1q7YldWUlJWG1Cu5DOIwxZ4G07ochOIFkR9Glxy3VjeXQTI+55BsOQRoOLWC+i5vM0JdsOWUROQgly5qDK4h3ih3jf8mG4la5Dy6hzhYity2CndBwQAWBRj9eFmytMlRkOUFRwxQDeJKgtqOjcdouy+yBoL2ibQ5zA/dwsY82o8C2YmrK65ysL5y0/YkQqytqqvtHImuwD2xKUYVlw+JSB4uqSHo65n52IMXaj8yrRTP6oBWgoep9yHBylydj6jwYoaBTgupjpc6uBXQUHBJZzhpEwTROyj6bsNiDb/ACPuwTUu4/EE1P3f1DcDsLKbGeirzcw5btRK7Ku7PucsasHywPTxJoy7Eu3SN9YGjhcxLJcslLqyLLlI9HAZNDOKbuIUIHbXHWfMosXs9shVHIoFFyShtSgsuCGpa7jUQYhwWaTFRzwCq5oYXq97mQFjiDYj6X02IBOVT6mlN+mIDWJx+ES+kNJAlburKQtxUWoTXWArEtIkNiIREoKckaQZy51zeI+5cN3btA3wdJocDYAVOADVYlbm6Tfv4FkwGPaPDRoRvqAHGkRygvRLPBVrEGjMhxRbuFjLvhFJBLlQAdIysDgbxaBMnWu9Aiby4apLCgNqrBc+sUBBlNFuaMx0BBzZ9psPNgd5gAuWWg1oCBlq9YWy9pviAQOha4/GMMqqKdBZ/wBvPvKEVWlOuI9BbpdHOno1hhDer8xC7/ucH0XB9EwJjyILA6L3ILy+8N8fMFuYN7xQ3fIQPc7sA/6YPXw3A9C9kAaARhn1dxYFeIhgZ2m+Sy5fquUlxZ1iUuVnZGLveLeTPaC8iWxB1lBpLZbHki+aZ5zExKJiHM8qxXzpha3LKkIA7nM9GopHDJMGZuVil253XzIV85BsR+gcAhbQBuxq3dXkICKdSO2lmFW1BmBFm2ZbOZMzBOQl4oiwMkumElpiEvgkSowRYolURjjfo521ws0ODU+F83IioLZQhbZYq9GIoC6UcEQOVXlv/wAg3p2M+WNrahBzW4B2zNFRl9QirnFVDdRZ4JCaliLYrCaa8MHqUhllC5MJMRa0A5ELZlvUG/2SgvmCn4lCkzu7+0tC6nKBvb23gCWTLuEqqHaF3+8gNnuW/eaEfsm14iGgf3QT8pUyaysmLjGbbHJGmUHpBTZDRmkXbtjagnUBSu5Df+OHKXdgf/bAZGmP2QpoBLl8bly5cuXLZcvisU1YOFblB5xLZcLBz1M8LjK6zuR6mUEv0C5cuXLlxBLlxEGmbnbU6sTDLbyJaF0ciK5SVdYomTSZb0yr0Yxwqori6nkGz1n2e3t7dkWDUHQI3/VKSLKhAuIWtOcPDmBsH8QO+N+V8RCiJrBLOEjBSDNeAgqOQgqOZut4NLe9XLDaWJYx0YMEO7yFgtZaLd3IcewTBKhax5QgsGWBhFbT3l6hgkdojoTNm2EyhFND3lTtCwPs8pTPGB4MVzZvMMB2UovRl9wNkeGD+HSIh+2fOd7T3gwJQXk5GG8PEN5wb/wkB5/eJAqWOV1GyB0+7AcngQDQHYlvC4i1sEpVLxGYysPfM0Rw34UkKnk4IGlAboaQDMFlix0l+vMuXFZjBDJ8Mtly5cb5yjmzoSjlKOXCnOb1zqSkuXL9F8F8WKmRfSIiInnE80W6OXN8UbxMTCyhbvCocO7MJgS92KdJZ1ZR5vFL2hRrEI16SiM64JKK5Vz+TidTjoqYCa7kZLKWQIS2aEL4BgdTBsVBssGb95nNAPQUR/2yz/uI96Zeg2QzrRlGBGrlcFQFRGDMWwm9iDow0I1dW3lg5IMoBKuKMVM1saZGWMdMxSytIIbY0IMwJaodSaxuhGiGNbMYfUce2YhGnxTcBlg+Uw68WU6UCMFugqF4/iomV5LvFIBsvYmsD3nayi1MSo3LlODCjTcbSUKz93PEVaoiOHW9n9HEKAhf54c4loRsZIVg8GJbBrtLb8Fstly2XGEEI6xKc/TcYt4XwuXLly5cuUlkeqUIwHOI5wIeuPXHlYkaxl1Y8+JiOlQyNXERrwKJrwSyGGngpFVRHfBfyXtCBHDwXE4XFEbtGl2WzYEURaqJa+bVDwEZbnALJmAa55Epz5s4nzOyuurC7bXIgoNQylQTV1BUqNVEAIby1lmSMSWSw8Bypp06YdGMH3J/gSlidx/ki4Wq1Au91mqCFhMrFEKnSLaV3YWYRrtAwqpmmIhhOc2Jn/E6cD4mEah7yY+xxvdfvxL+X3qJpEELXkfuARcpOyX0ly4woo7EBjn5y/EsaNb3HmkMzzpaB+WYW91H4SpYFbI+WKNBLyGHoPA6svvTBU0CHpYwJVTEs4KzKWy3i1nWlOBXnL3I9S1CgJfSaAQWIc1JcuXLiy5cud0pwtYmUYhEI3JaM2BdlzxaM6VlbLc0AB1mGiq7lhrUEEbATBjSlPeU3JSyw3vZwLAgQmkaCLFcUuGlbwEraMA8wvIdAmZy2cG/tFntLMFlPhsMR2pUAQFhAuZl2zHcKWq70JQXXZa5gjLPzHuiZdY2BcAgh5yrFwULGXbsi2XvozfAS0rXhDdhpZ/EsICNsOl8HgK5QIwOA0mz7+IqJzmQ1CVmELmqEQ5TObWkr3Y1ysTuOSHJDUqxZCYIgWtQqDjtX/aW7LbNQVNQ/wBgUCRxqkCVQ6UWPjQcsUU3ByR1fyMtaWnen4gm/OB9pQFSaGLyst1fUUPCHOjdfExC170ivlTJnmKQ3UUFKlK5WZ2UJuxJ5WWFVlJ1y85f3sEaaJxUC3yvlmprqyXCstdWSl3nfM85bzl9Y825Zs8GE6kslTadkRKzryrpwobcDzonnE84vOPVOYY7CiX80oKz7x5xFrblGWDAcZWlSiwQYjLeV7xM2MtxAC9JsmFhYecYElWsToSI1YBIcA8Swde5L8RbqBGYNxBlA3EyNsDncrAtmk6N6D+DBCl7aX4R4LYw1CUzpNoRqXJiCLpanP4rByJe4G7dNYgFBtXK841Zi1upe/vLrJBAKFhmOaPdLg84JeeDHQ4EZangCwgM83AAR1HZhhnNUZvELMv+5pgBrrtOyIwVKADYfJcWwy68sBMpaMr+ZdUc4hVO6QBzK/kaUOlQIlihMWBA0vletpMZFYVY9UZc3L9jcLdilhlgm+B+FHj3JIHb7DDl3MElAfpR1BumhOxUuoL95RBV2qJYlo9DepqT2vOCrlUGLig+ysx4FliMO52LiNlUbksrfoofmGcWvdP2ISJRqki+9R28OQwxa1r8jdEhVhEnWnUOJUgG8Ct6Y86C0g8RQYZP9iXaQshCFNBOZD1YnosVdjjtIxhaCIzdYPMHtlzVjyuIqE84idWNtGba/AvPREoxMQ6EpMNowT10iuikL27SN+uJg1StlcY9CZPtmICuqy7Ha71AQZcGDGwbIGLKYQcQl8Gia5btEvMWXHgXLEFxiAXgjpXbsuUuZpqXie7HgGpnu5QgOgTYIJKbZm3c2FobGUMworgImIioOERJiWXU1Q0zExHNyzvG70IexitxXV2RqEEaj3llQAlbwu5cLFoYeIuBqGYLBkhi8MKSgK0SrQJzyrFQ1SoC8DfdVNAIxmapAwTfGXcNPBJlRlyeeolMzaA0XpNkETBiAGOLUxQ1t3I4zuZIlSChYfdjQvv/APtAwGsYLXxM8x5KfmXN3P40mYWuv4kiGP7G8Hw6kqmqykYYK9YPQPusMQAiewHWMbsu11ZPGksTTdOZuoYE0IAsOSTBtjqQNTEvKdJq7Y0rMSgZzYICNWxccYQNZpqidU0NCDkIa3vimKHKk26BujGYouoJNB54/Zg2xZxqJVCPdFKxsSim5lCd7RJmt1YEU3mhBQL3YzB9gSCLQ9otGgMSl0whkqO6wdVJQ1i0ygyjTaVvMRpU8yhhbjWgDWxFKRsLoZjHygHJMGMR0aItZDKWhIOdaNK3nVim0mPvHQbYmLoWlSHc2v5uUYn7x5tMn2fgkDS4YFUAoi5IypQRZiXAZhtT1ssvhfCtIECoQ48pSV8ppBasVqigy8FavBAgU2i8lULHSDmMZdAdVwSxFa7aHsy4saly2ns4Iio1swGWoWzFwIMRNZQGBzUr3JGKYpp7MkouU0hN5cEvJNpUV32PjEzl3pHsM1mOkscaxqwlRgcspXmrrgTQEoJzYn8dIV3gFuZhLK018Dl1mE+EQuhS4I3u1fYEvDnVI4LsT7j7E7+FMeAPMlIkhG1wLNILpwOhCPMRtRZftvCytF56y9MmDe1fCHmUHAMd5r7FWGSFizjSCG4gNiytEEXJohLKOdo6rX1aSrrPSAW3cqECbMYLZeuZjL3CpupXbLXyWdJGCy6IlqTUiUlRDAoC6i103tcxQ5l6rRJkYUUPmFc5gg6iWvHuS5g+EC9p+0WLCagnpcY6pZaGKqhcUsXF9WYApTLAqUpC5ZWTvHeGWTB8QBdwiEz7sFj5k7kRFyXArqZmN6J/5MLb5aPgsshK0RUpaJyafF+GR6CUG4lR5NMwZoR1jEIZsErkqJnjqIBUqoLUuLwSmkYHeviV0UNQxr7LgZiQWEI2N5iqlhRVP13l9/iC6ioybROrA30Dxy6RCsQzFWktkhKGUSqmIS2ZY7x0nS/zc0gDufIhG1YIYiDHXiCzceVGzEqCsXddpiStFJjSPyUBB4gU0oQBFnre5XtgiNLVfcG8Bdux3/5C5gV8ri6qSd8fxB2KA46JfWqlDa21hhVtV6Xq+0HHSJ1QVbOZiWkbjPQeIHeRi+oDlOuTFdajuGUWzAZseYADLCxWgwa4DbMqI3dBMtwMdunD7MV+CinfVGotOQy3excxWH3gqrE3TASNuNNpSGnN+INwnWaZYPpISkaLGNHUy7yw6JU6CTRUKaYSqbrMwatBjRg5010M1UsAQCxu0jJkgXySvKUNJbohHePMdiEciU3ow60OmVELR6YQz14LTKHCDwqKOQtQ7HRmJO6XrYSXYiM6hfIhvyB9rMN7KmsLcE3CT75lDEdjKexrhxFI2sY1Uo0Y8cWA8Hg8jgSCoRjQKjaaVC0suthorIRtczGLtYNQWiEqZLXIy5rwRpmguQ6NYssrnuTUVmraILk1jyI4JvvB4MQzCxYTl75Q/eUhli/A3Y6TTNPA3hBxKJBU/G+8cs4QpG3j36CZ6yfMsgGLmMkuajkJrA/dd+brDVdgAluRqbCc2KsgfAB+CUvoYCWFN5mLlHwT7mU+8mINagVLeO/EbdSmA1M5KjqC5yAjGrbSwIwwV+ZXZq62rMkAW0UVdpuzLlUYHSMWl3YBCOwiXKucLmRfO4psQNaiRYOhcDhe523BFO5Msn3LcYtOud57ykCl1sSskCmnb5iaBpMkQaByi9KSVhGm6EYIZvuwXWOXlNypysOOrLd3LVEnsQOQgo0iJdpUxcFoRbHRALbnMsZUHKyuqJW0D1ghAUpymMu8JwScduEorMHCdPCQRTlDgOn6TUj3pq5ot9pQ39SWCvy0SwRerPhldbOYkEzOTDXlF4pRzEm5DYWHvcRlRR0gWsdM1I8AVNMJvNEY5YXkMGrMx5LKFhSVCGRDEe7YMRK53jwUOdVCoiotqEGx9+GsSmGkvEDDBUWhLEbyWNTCwVfUmy8oLfKtDnjw9EBm5TIHAhZTeYibTJtfhLbZ7HRIF2RHI2iPBZXajyIwVzV0jL3DmUDNroMdU7dqbpWO1rhVj3G02p7EVlpbfcjOB/Yl42O/CXSo9SomWH988s1UbUQo0eJS3A7GkywHkuYaIDctgY16kWha23YAyomFwYYUE50zCAbksZlOi7AGftMqkKFoowdLFCkzoPUwTRpumlhKJTkh6u7QKXSWTDBb9zUYkGGZckKcCpvkubEt5pFCrYLcxTVvgY6E5igeUpynZG2YAl+RFAomWdXBbwPKEHRKw4S7k7IKEHCJFL8odMFyhyoPlBQgEONCeUoX2UtOCDhRCqNOSXLlS28gXHasH3ja4o0ZYgLFmM0mv0yjSG8dYsEWDFtKxSDXWOqWDJcWEkqVYYgNUVtNFq2lL8pVI4IspuOsJUqWhGGDNQL3nWZVVt0WOXKPvfQqo6rTRREMoOvFpoCHBaINg0iQkuFCz4Ri26ak2xOkqCtdCMwntAPMH7AZWFmpwkRESiq2rlWLTEiN0x+81Hd0EO6ZjlqiNygSbHm0bjzyEXgKbeSPFr7p9pdx36U8hK2ymKDFiI7hZ3xNUk+xBloc7WXOfwhVSjWjB708i/xES0cAC1vWWIUgw5ihC2hEBfu53M/G5g+T95WAK8mWBZkpejccm6LDyY8dRqD1JBUJZtuUppB9YPa4IwkkM7ICV5cFeUIry4Tp45JFocAXKC5QXLgJJIDKQEpA7S8vwnF34b8HXZFgiFTMVBiDNEAu5mcqKTrEZaENZvF2TOPBvQ0Eq5BOmFwAy1yIasW6g0VE4AsxUUQ0poj8kYDzCCGZ6JAKxAgHplhA3LLd6pYCI5PNujcTGxMK3qxoagQvg4IscsvgRJTczj8wVDTcTkcCOxOtOmiuC8gfwi+ndYDaLvQfe2LH7VFeWIFcFLwWobAe8R8TSKp7HEUiQ+XUiamdYB2aKIO0dlYqqS4uEBS0HHOhJUWlL3ubAabOUQuk5BCC67ou81ZyN9rjs2iL4SFVfB0lMHqSw3KRJEBm7ihIyVFk3zF6g7xvoQKcxNzKZ7kzTUp94FiYNPci+pKcpY0I9aVMGF+AXKdsFCDjCCCDiRtoKEh5QPKB5QHL0kOWl/RTiK4lejRkxL4XRHUliqlxbU6w0IfKGHulU8kpWKULM3C42xY4LKYtYIspgV52RmuhMk4WL75JQ6rX3RFR5OClYlwYkVWiHAVdabE5QLyDr/UMGURscPZghpHPL7QajwMFB5WFekX8QX7BKVr0CqO35MG6diUlKO0xYGJXWUQLmuKBqFuHVwXlzVKGFI+IaAmeGWYi4zHWBZiaMJEAZVYqvAs1CjUBTkHs4YC8o/dZ95up1zpmKu613DnEzkrcaxApaNmyYNZdpcl2m8qhQuUgBWiWouCtYZnOqloEDKXHATsS4LlmcwYJQTmT3Nh1NZVFBkejBQXeIGayno5N60hBJIuUHyg2D45FIHl6C7eCuA9HWloEqMUymVGKlSpQTEqUwI1FHPLZzg9MPZ1DZ468JluFV2OjNKOJiFl5URgfbW5R5xRVO8wbLlA6cMSt8HWLm2OCGZbORmYJRyuDM1ysQHglSoVrFYNK+hgt1W97jJKJixF3u8HEMKHng/DKlMd0Ao5UfyywtQWq5fdi4drytIioZieG3ABalARQhatARBcjOkl0tLebLZaNjAjrpFASgIwDlcSyIQHhcCAqO8AKKznwTMsrnB1HMVbgG7kdhcROpBCwCaGJVpB3mcpCSCsIIJ6UIIAbQBOzjHRCNw5PidDFL0Zjobv3MM6acnZ4CRcoNhyYEbYhNQgZRtKXwQlcUgMOjgpKSkcWmoDgqVK4BKf/AAPLB08MZ55T+aOvDg5O5MkS+/5H8xCKACtTmG5Ct7G6dO5NurNAIaSqiy45YGtY3cCyoM8wK4cQZEEJ0oZKmR9Gk2gBzokM/wAiUjcKP9rqGFK5wRXdmGapq2dvvpAud5t+IHFmtOR2Cb8Hg1dEAZiJEL4TNrKYcDocCHWWGpNGF5amEl9nEZcKpEdUTF85sidYQMDUpgBISQSNB2CEkUML6Yj3yqBEImtvModIKHAnFghwCCDjzgHTDpmNmcHtNZaW+5FNNZPcwwdl4+GBIRhKbgMFylcFoScEGq4lcQJTKgSuFSvUqckeTgYuIS0qU+l43HbaplOYpS6wMZjQNJ7koAeULfJL0d0F77Zglc2ZnvVMqaQrlI5Qmo3NZyVM5sYsYTGXMdpdRAhKoUIWGy4OBLEY5hCWy1QoyE6EqqphrL5ReHSZltzZOGQKQM0Q6CWNAlowtF3JZ0HhMIPgiQTOYDozax5JuE8wFUiGqgAqLWspAtWgiFbS3mcrhTBYxCJpkRthVxKCuUzsg+UFyhNoSCU4JJIoKUNUn5dREKu2lEFNzzaY7WYuU4aELNh5MuPrNVdTYuNuJrHR7q9mCyCl+E6IC8FSmF1KZTAihAs4KeFRiPTjjhmEs44lwbiUS5ZFj0gt8FqJC7hqBASyNJ1iOEwe6SrRbLD4veIUeeW8o6IFN1xARdgKMNOSJ90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7650" name="Picture 2" descr="https://sun9-73.userapi.com/impf/5TJj96xz7PNSJ-yK87v7tFCi86e1lrYeP1u9Ow/KawZ0DIbZHk.jpg?size=1280x960&amp;quality=95&amp;sign=b6abb29ffee3e547827d39b3b8d082a0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313" y="144965"/>
            <a:ext cx="9941364" cy="61331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63849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sun9-59.userapi.com/impg/d2rKyIBqeKsIpOiwKVxY3YgarauQjEXr7Nj2Qg/dJL-VWBn-_E.jpg?size=1280x960&amp;quality=95&amp;sign=b2fbb22120f16e1572e148f3c4abd3ec&amp;type=album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https://sun9-31.userapi.com/impg/_oBd6gg0ZLSenM6opvXX4BAF7-pNlHquQrvN8Q/bV98S_66VXY.jpg?size=1280x960&amp;quality=95&amp;sign=d4ab0deb10479e686a6d66e411a256d2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5498" y="-1084029"/>
            <a:ext cx="9637800" cy="72283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 descr="https://sun9-80.userapi.com/impg/CLRzeLeditJ4dwa5AoEkEjebdmiym1fohm0Mug/c2Y_ASvm48o.jpg?size=1280x960&amp;quality=95&amp;sign=0def46669d033671ea4bb743658ccced&amp;type=album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0180" name="AutoShape 4" descr="https://sun9-80.userapi.com/impg/CLRzeLeditJ4dwa5AoEkEjebdmiym1fohm0Mug/c2Y_ASvm48o.jpg?size=1280x960&amp;quality=95&amp;sign=0def46669d033671ea4bb743658ccced&amp;type=album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0182" name="AutoShape 6" descr="https://sun9-80.userapi.com/impg/CLRzeLeditJ4dwa5AoEkEjebdmiym1fohm0Mug/c2Y_ASvm48o.jpg?size=1280x960&amp;quality=95&amp;sign=0def46669d033671ea4bb743658ccced&amp;type=album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0184" name="AutoShape 8" descr="https://sun9-80.userapi.com/impg/CLRzeLeditJ4dwa5AoEkEjebdmiym1fohm0Mug/c2Y_ASvm48o.jpg?size=1280x960&amp;quality=95&amp;sign=0def46669d033671ea4bb743658ccced&amp;type=album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0185" name="Picture 9" descr="C:\Users\USER\Desktop\c2Y_ASvm48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43000"/>
            <a:ext cx="12192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s://sun9-29.userapi.com/impf/D_Xpe1oA2Ol9_-hR3CrLdzFSABrfQEAcZOUs-Q/sYZb51lyx30.jpg?size=1280x591&amp;quality=95&amp;sign=5d35dab2dfe403006a3738355ab958e3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27177" y="1228724"/>
            <a:ext cx="11040250" cy="50974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s://sun9-40.userapi.com/impf/UpPwwZJEYh0JUXzcYIvOfrd9kAu0JzGLZj6O3A/asHZI9Ktxnc.jpg?size=1280x855&amp;quality=95&amp;sign=dc66121f99452f4152138ff7f78602db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3908425"/>
            <a:ext cx="12192000" cy="8143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66255" y="624468"/>
            <a:ext cx="10483161" cy="6092855"/>
          </a:xfrm>
        </p:spPr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ru-RU" sz="436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Отчет главы Измерского сельского поселения  о социально-экономическом развитии Измерского сельского поселения за 2023 год  и задачах на 2024год</a:t>
            </a:r>
            <a:br>
              <a:rPr lang="ru-RU" sz="436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Валитова Раиса </a:t>
            </a:r>
            <a:r>
              <a:rPr lang="ru-RU" sz="3200" dirty="0" err="1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Минсаетовича</a:t>
            </a:r>
            <a:endParaRPr lang="ru-RU" sz="3200" dirty="0"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790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s://sun9-73.userapi.com/impg/zWgaHLU7yVt8bWrLm_2-J5AH52J0W1PG95mBNQ/I_VkCR2YO58.jpg?size=1280x960&amp;quality=95&amp;sign=3a3414fe66d3ee9850ba5ac198881087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5265738"/>
            <a:ext cx="14630400" cy="109728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s://sun9-23.userapi.com/impg/EIqdGmJrvvrt0hAHEvAVHwtjZhjeqvtmLZijfQ/k86yHi7uEvo.jpg?size=1280x960&amp;quality=95&amp;sign=86ab9a251e94cbf133fa8d59cf45e7bc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5265738"/>
            <a:ext cx="14630400" cy="109728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AutoShape 2" descr="https://sun9-78.userapi.com/impg/ZXalw4NdoWe9fBrmct2NwmnmvI8RhJKt37kuDw/zmPfXpjmP_8.jpg?size=1280x960&amp;quality=95&amp;sign=9be3edf26b75c51c2ecb1686f82d892a&amp;type=album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3252" name="AutoShape 4" descr="https://sun9-78.userapi.com/impg/ZXalw4NdoWe9fBrmct2NwmnmvI8RhJKt37kuDw/zmPfXpjmP_8.jpg?size=1280x960&amp;quality=95&amp;sign=9be3edf26b75c51c2ecb1686f82d892a&amp;type=album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3254" name="AutoShape 6" descr="https://sun9-13.userapi.com/impg/Kg1JdbiWVC0kxFdukKrQWjxjmcKj_bWwovrY-g/xiOzV909-3A.jpg?size=1280x960&amp;quality=95&amp;sign=ff8c1ded8a2c68f94e359238f76270be&amp;type=album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3255" name="Picture 7" descr="C:\Users\USER\Desktop\xiOzV909-3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43000"/>
            <a:ext cx="12192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s://sun9-7.userapi.com/impf/Cyts94mwLZrRE0TQbAbyZ44w7DBufj8cQPOaMg/gBJ5LVHB29U.jpg?size=1280x850&amp;quality=95&amp;sign=8eab808c450849fac985c5978b434600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3886200"/>
            <a:ext cx="12192000" cy="8096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USER\Desktop\lmU856n237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88" y="839788"/>
            <a:ext cx="6904037" cy="5178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USER\Desktop\9i-Wo3-wfp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43000"/>
            <a:ext cx="12192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s://sun9-75.userapi.com/impf/hNwGpqL3lCuA8jcJvc_dincvVzwpMkTPsqj4fQ/-km94pF6rqs.jpg?size=1280x1064&amp;quality=95&amp;sign=9d251c97b05c414870c1a01a45376b40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4860925"/>
            <a:ext cx="12192000" cy="10134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USER\Desktop\2iHn0rlP-h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43000"/>
            <a:ext cx="12192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USER\Desktop\7oNeqrZ4Ta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43000"/>
            <a:ext cx="12192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sun9-33.userapi.com/impg/hQlZ34IjqjIv-D-oDEG-_5jVxof6YP9Mmisouw/ZOZwLhEk8Xo.jpg?size=1280x960&amp;quality=95&amp;sign=695a150e128372667c5b7bf58238e306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984" y="-1356309"/>
            <a:ext cx="12192000" cy="9144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22518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48074" y="719032"/>
            <a:ext cx="85916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Территория Измерского сельского поселения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 населённых пункта.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97604" y="924364"/>
            <a:ext cx="299747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с.Вожи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ownloads\20181214_1211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540" y="2586358"/>
            <a:ext cx="3567925" cy="402631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34537" y="2174499"/>
            <a:ext cx="6289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с.Измери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698" y="2586362"/>
            <a:ext cx="3606871" cy="40263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888" y="2565242"/>
            <a:ext cx="4646909" cy="40362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8117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https://sun9-34.userapi.com/impf/ddtQl8Pde5ouva9MR-lezwfXVoc3CUeMBbJECw/MqJJyGbWTc4.jpg?size=1141x960&amp;quality=95&amp;sign=9cd32b06388ea8b95f989baaf1e15206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940" y="-441906"/>
            <a:ext cx="10868025" cy="9144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28485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2" descr="https://sun9-17.userapi.com/impf/yxXKcy1lyCrvRx2o7xmdA_lrxR3Dfg2QFzSYQA/aw6irDWvwZk.jpg?size=1178x805&amp;quality=95&amp;sign=6d635616b44cc537af8a847bf26189fd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7588" name="AutoShape 4" descr="https://sun9-17.userapi.com/impf/yxXKcy1lyCrvRx2o7xmdA_lrxR3Dfg2QFzSYQA/aw6irDWvwZk.jpg?size=1178x805&amp;quality=95&amp;sign=6d635616b44cc537af8a847bf26189fd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7590" name="Picture 6" descr="https://sun9-71.userapi.com/impf/agRINgmQjj0swo_4oPiG_1NbZSUEDV_c4KzFwg/IT7kQNIh2q8.jpg?size=960x987&amp;quality=95&amp;sign=a168fc8d74f01ff8882dfc8d9ddbede6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673381"/>
            <a:ext cx="9144000" cy="9401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USER\Desktop\GGfggrSV3X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43000"/>
            <a:ext cx="12192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USER\Desktop\U7Ot9ILudi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88" y="839788"/>
            <a:ext cx="6904037" cy="5178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s://sun9-24.userapi.com/impf/a4sQViO5o6RHvZVXcDK0d-UwavADFuRVPcIQCg/-M3pc9YjfCE.jpg?size=586x468&amp;quality=95&amp;sign=5c4bb02f5799d59e2c3f96ea91ef7183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7197" y="0"/>
            <a:ext cx="5581651" cy="4457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s://sun9-9.userapi.com/impg/YzTyYZtibNXYVkAd-ZTxfQfP112lWp4Xmh9i-Q/8z_M6RDbpQQ.jpg?size=1280x960&amp;quality=95&amp;sign=7c7d8fc8a2332adf31aa9e16038c2190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114801"/>
            <a:ext cx="14630400" cy="109728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s://sun9-35.userapi.com/impg/stDHbIy2fK-tzaoABHuU5cP6bSTN1xwXcP3nhw/olej2fFEXrc.jpg?size=604x453&amp;quality=95&amp;sign=20c26b882da3ae0ac8adc70749f33a6e&amp;c_uniq_tag=MneiqgH62ThbMml2S4GUm1zJrjqpqdhRhzjo4XhVB7c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458" y="961288"/>
            <a:ext cx="6904038" cy="51784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s://sun9-48.userapi.com/impf/0s8IJv9lyT-kB6IFk-A5UmdncJs01Wso4O28vw/EUxDIJjQNDs.jpg?size=1280x960&amp;quality=95&amp;sign=b489c9c24fc0c4c39ea12f94e4c29eb2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-4389438"/>
            <a:ext cx="12192000" cy="9144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AutoShape 2" descr="https://sun9-13.userapi.com/impf/FaHRY4NfIE9HNC14bcGOv-Ibh8-kV1_ho2BzcA/npqM1NoaegM.jpg?size=1280x709&amp;quality=95&amp;sign=58a39857054ceda2a6ccc067509ddf98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0660" name="AutoShape 4" descr="https://sun9-79.userapi.com/impf/1pf7fWdWmG0tnRybw8kPOlcgsUN5-1Rx2kcU2Q/oNfwS39tknA.jpg?size=1280x920&amp;quality=95&amp;sign=66479112a327f78e41851e498913fcb2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0662" name="AutoShape 6" descr="https://sun9-54.userapi.com/impf/Lty3-cfH_5h8_FQPjWMgzW-as_kkxztw2HS78g/SBa80rWiMI4.jpg?size=1280x1229&amp;quality=95&amp;sign=b067c9b27b529ef335babb0487706f71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0664" name="AutoShape 8" descr="https://sun9-54.userapi.com/impf/Lty3-cfH_5h8_FQPjWMgzW-as_kkxztw2HS78g/SBa80rWiMI4.jpg?size=1280x1229&amp;quality=95&amp;sign=b067c9b27b529ef335babb0487706f71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89" name="Picture 1" descr="C:\Users\USER\Desktop\rAt8arKMhg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43000"/>
            <a:ext cx="12192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3762" y="262704"/>
            <a:ext cx="11565228" cy="375138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40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Собираемость налогов в поселении </a:t>
            </a:r>
            <a:r>
              <a:rPr lang="ru-RU" sz="4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тыс. руб. 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="" xmlns:p14="http://schemas.microsoft.com/office/powerpoint/2010/main" val="1149757609"/>
              </p:ext>
            </p:extLst>
          </p:nvPr>
        </p:nvGraphicFramePr>
        <p:xfrm>
          <a:off x="1989800" y="1040208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251380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="" xmlns:p14="http://schemas.microsoft.com/office/powerpoint/2010/main" val="40255332"/>
              </p:ext>
            </p:extLst>
          </p:nvPr>
        </p:nvGraphicFramePr>
        <p:xfrm>
          <a:off x="1478904" y="601956"/>
          <a:ext cx="9678839" cy="4882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377830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932" y="1820544"/>
            <a:ext cx="10610023" cy="20667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72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7200" dirty="0"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6632"/>
            <a:ext cx="10972800" cy="1301006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i="1" dirty="0" smtClean="0">
                <a:solidFill>
                  <a:schemeClr val="accent6">
                    <a:lumMod val="75000"/>
                  </a:schemeClr>
                </a:solidFill>
              </a:rPr>
              <a:t>       НАСЕЛЕНИЕ</a:t>
            </a:r>
            <a:r>
              <a:rPr lang="ru-RU" i="1" dirty="0" smtClean="0">
                <a:solidFill>
                  <a:schemeClr val="accent6">
                    <a:lumMod val="75000"/>
                  </a:schemeClr>
                </a:solidFill>
              </a:rPr>
              <a:t>                                           </a:t>
            </a:r>
            <a:r>
              <a:rPr lang="ru-RU" sz="2800" i="1" dirty="0" smtClean="0">
                <a:solidFill>
                  <a:schemeClr val="accent6">
                    <a:lumMod val="75000"/>
                  </a:schemeClr>
                </a:solidFill>
              </a:rPr>
              <a:t>на 01.01.2024г.</a:t>
            </a:r>
            <a:endParaRPr lang="ru-RU" sz="28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="" xmlns:p14="http://schemas.microsoft.com/office/powerpoint/2010/main" val="397379177"/>
              </p:ext>
            </p:extLst>
          </p:nvPr>
        </p:nvGraphicFramePr>
        <p:xfrm>
          <a:off x="239349" y="1700808"/>
          <a:ext cx="11763594" cy="170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8299"/>
                <a:gridCol w="1632181"/>
                <a:gridCol w="1832035"/>
                <a:gridCol w="2538737"/>
                <a:gridCol w="1536171"/>
                <a:gridCol w="1536171"/>
              </a:tblGrid>
              <a:tr h="370840"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всего</a:t>
                      </a:r>
                      <a:endParaRPr lang="ru-RU" sz="20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трудоспособное</a:t>
                      </a:r>
                      <a:endParaRPr lang="ru-RU" sz="20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пенсионеры</a:t>
                      </a:r>
                      <a:endParaRPr lang="ru-RU" sz="20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дети от</a:t>
                      </a:r>
                    </a:p>
                    <a:p>
                      <a:pPr algn="ctr"/>
                      <a:r>
                        <a:rPr lang="ru-RU" sz="2000" dirty="0" smtClean="0"/>
                        <a:t> 0-6лет</a:t>
                      </a:r>
                      <a:endParaRPr lang="ru-RU" sz="20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Дети </a:t>
                      </a:r>
                    </a:p>
                    <a:p>
                      <a:pPr algn="ctr"/>
                      <a:r>
                        <a:rPr lang="ru-RU" sz="2000" dirty="0" smtClean="0"/>
                        <a:t> от 7-18 лет</a:t>
                      </a:r>
                      <a:endParaRPr lang="ru-RU" sz="2000" dirty="0"/>
                    </a:p>
                  </a:txBody>
                  <a:tcPr marL="121920" marR="12192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err="1" smtClean="0"/>
                        <a:t>Измерское</a:t>
                      </a:r>
                      <a:r>
                        <a:rPr lang="ru-RU" sz="2000" baseline="0" dirty="0" smtClean="0"/>
                        <a:t> СП</a:t>
                      </a:r>
                      <a:endParaRPr lang="ru-RU" sz="20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601</a:t>
                      </a:r>
                      <a:endParaRPr lang="ru-RU" sz="20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338</a:t>
                      </a:r>
                      <a:endParaRPr lang="ru-RU" sz="20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151</a:t>
                      </a:r>
                      <a:endParaRPr lang="ru-RU" sz="20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24</a:t>
                      </a:r>
                      <a:endParaRPr lang="ru-RU" sz="20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70</a:t>
                      </a:r>
                    </a:p>
                    <a:p>
                      <a:endParaRPr lang="ru-RU" sz="2000" dirty="0"/>
                    </a:p>
                  </a:txBody>
                  <a:tcPr marL="121920" marR="121920"/>
                </a:tc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494" y="116632"/>
            <a:ext cx="1475481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5508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="" xmlns:p14="http://schemas.microsoft.com/office/powerpoint/2010/main" val="2672348683"/>
              </p:ext>
            </p:extLst>
          </p:nvPr>
        </p:nvGraphicFramePr>
        <p:xfrm>
          <a:off x="2009699" y="775427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118741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4917" y="274639"/>
            <a:ext cx="9597483" cy="777785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ru-RU" sz="3600" b="1" dirty="0" smtClean="0"/>
              <a:t>Демографические показатели за 2023 год</a:t>
            </a:r>
            <a:endParaRPr lang="ru-RU" sz="3600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99135133"/>
              </p:ext>
            </p:extLst>
          </p:nvPr>
        </p:nvGraphicFramePr>
        <p:xfrm>
          <a:off x="1865963" y="1293668"/>
          <a:ext cx="9041760" cy="4846195"/>
        </p:xfrm>
        <a:graphic>
          <a:graphicData uri="http://schemas.openxmlformats.org/drawingml/2006/table">
            <a:tbl>
              <a:tblPr/>
              <a:tblGrid>
                <a:gridCol w="2377743"/>
                <a:gridCol w="1934359"/>
                <a:gridCol w="1875692"/>
                <a:gridCol w="2682939"/>
                <a:gridCol w="171027"/>
              </a:tblGrid>
              <a:tr h="10399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Показатели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/>
                          <a:ea typeface="Times New Roman"/>
                          <a:cs typeface="Times New Roman"/>
                        </a:rPr>
                        <a:t>с </a:t>
                      </a:r>
                      <a:r>
                        <a:rPr lang="ru-RU" sz="20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Измери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с.</a:t>
                      </a:r>
                      <a:r>
                        <a:rPr lang="ru-RU" sz="20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Вожи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Всего по </a:t>
                      </a:r>
                      <a:r>
                        <a:rPr lang="ru-RU" sz="20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Измерскому</a:t>
                      </a:r>
                      <a:r>
                        <a:rPr lang="ru-RU" sz="2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СП</a:t>
                      </a:r>
                      <a:endParaRPr lang="ru-RU" sz="20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8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Родилось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8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Умерло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18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Естественный прирост населения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-2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-1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-3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Прибыло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Выбыло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Миграция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32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Общий прирост населения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-2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-1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-3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487784"/>
              </p:ext>
            </p:extLst>
          </p:nvPr>
        </p:nvGraphicFramePr>
        <p:xfrm>
          <a:off x="997529" y="1746737"/>
          <a:ext cx="10120747" cy="18101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52568"/>
                <a:gridCol w="1031223"/>
                <a:gridCol w="1535075"/>
                <a:gridCol w="1241719"/>
                <a:gridCol w="1217087"/>
                <a:gridCol w="1320097"/>
                <a:gridCol w="1152147"/>
                <a:gridCol w="1270831"/>
              </a:tblGrid>
              <a:tr h="9133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КРС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коров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свиней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Овцы, козы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Лошади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Птицы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Пчелосемьи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84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337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145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120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28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1600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163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84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317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135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120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1586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</a:t>
                      </a: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97363116"/>
              </p:ext>
            </p:extLst>
          </p:nvPr>
        </p:nvGraphicFramePr>
        <p:xfrm>
          <a:off x="3394941" y="3844637"/>
          <a:ext cx="5302250" cy="17991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97459"/>
                <a:gridCol w="2704791"/>
              </a:tblGrid>
              <a:tr h="6087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757045" algn="l"/>
                        </a:tabLs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757045" algn="l"/>
                        </a:tabLs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получено 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субсидий в тыс. рублей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372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757045" algn="l"/>
                        </a:tabLs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757045" algn="l"/>
                        </a:tabLs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498,5</a:t>
                      </a:r>
                    </a:p>
                  </a:txBody>
                  <a:tcPr marL="68580" marR="68580" marT="0" marB="0"/>
                </a:tc>
              </a:tr>
              <a:tr h="5372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757045" algn="l"/>
                        </a:tabLs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757045" algn="l"/>
                        </a:tabLst>
                      </a:pPr>
                      <a:r>
                        <a:rPr lang="ru-RU" sz="18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471,4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757045" algn="l"/>
                        </a:tabLst>
                      </a:pPr>
                      <a:endParaRPr lang="ru-RU" sz="18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910864" y="576692"/>
            <a:ext cx="7854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Поголовье скота  на 1.01.2024года</a:t>
            </a:r>
            <a:endParaRPr lang="ru-RU" sz="36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407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="" xmlns:p14="http://schemas.microsoft.com/office/powerpoint/2010/main" val="1176099977"/>
              </p:ext>
            </p:extLst>
          </p:nvPr>
        </p:nvGraphicFramePr>
        <p:xfrm>
          <a:off x="2032000" y="1019909"/>
          <a:ext cx="8128000" cy="5521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21947" y="170213"/>
            <a:ext cx="10679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Реализация продукции животноводства</a:t>
            </a:r>
            <a:endParaRPr lang="ru-RU" sz="36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000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2751</TotalTime>
  <Words>213</Words>
  <Application>Microsoft Office PowerPoint</Application>
  <PresentationFormat>Произвольный</PresentationFormat>
  <Paragraphs>105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Воздушный поток</vt:lpstr>
      <vt:lpstr>Измерское сельское поселение</vt:lpstr>
      <vt:lpstr>Отчет главы Измерского сельского поселения  о социально-экономическом развитии Измерского сельского поселения за 2023 год  и задачах на 2024год Валитова Раиса Минсаетовича</vt:lpstr>
      <vt:lpstr>Слайд 3</vt:lpstr>
      <vt:lpstr>Слайд 4</vt:lpstr>
      <vt:lpstr>       НАСЕЛЕНИЕ                                           на 01.01.2024г.</vt:lpstr>
      <vt:lpstr>Слайд 6</vt:lpstr>
      <vt:lpstr>Демографические показатели за 2023 год</vt:lpstr>
      <vt:lpstr>Слайд 8</vt:lpstr>
      <vt:lpstr>Слайд 9</vt:lpstr>
      <vt:lpstr>Слайд 10</vt:lpstr>
      <vt:lpstr>ИП Милицкова Р.С.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Собираемость налогов в поселении   тыс. руб.  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Исполком Антоновский</dc:creator>
  <cp:lastModifiedBy>USER</cp:lastModifiedBy>
  <cp:revision>331</cp:revision>
  <cp:lastPrinted>2018-11-29T10:42:42Z</cp:lastPrinted>
  <dcterms:created xsi:type="dcterms:W3CDTF">2018-11-22T15:00:39Z</dcterms:created>
  <dcterms:modified xsi:type="dcterms:W3CDTF">2024-01-23T12:50:51Z</dcterms:modified>
</cp:coreProperties>
</file>